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2"/>
  </p:sldMasterIdLst>
  <p:notesMasterIdLst>
    <p:notesMasterId r:id="rId51"/>
  </p:notesMasterIdLst>
  <p:sldIdLst>
    <p:sldId id="258" r:id="rId3"/>
    <p:sldId id="259" r:id="rId4"/>
    <p:sldId id="260" r:id="rId5"/>
    <p:sldId id="261" r:id="rId6"/>
    <p:sldId id="262" r:id="rId7"/>
    <p:sldId id="263" r:id="rId8"/>
    <p:sldId id="2134806613" r:id="rId9"/>
    <p:sldId id="328" r:id="rId10"/>
    <p:sldId id="329" r:id="rId11"/>
    <p:sldId id="330" r:id="rId12"/>
    <p:sldId id="2134806610" r:id="rId13"/>
    <p:sldId id="268" r:id="rId14"/>
    <p:sldId id="2134806601" r:id="rId15"/>
    <p:sldId id="2134806603" r:id="rId16"/>
    <p:sldId id="2134806612" r:id="rId17"/>
    <p:sldId id="2134806606" r:id="rId18"/>
    <p:sldId id="2134806607" r:id="rId19"/>
    <p:sldId id="2134806611" r:id="rId20"/>
    <p:sldId id="2134806604" r:id="rId21"/>
    <p:sldId id="2134806602" r:id="rId22"/>
    <p:sldId id="266" r:id="rId23"/>
    <p:sldId id="267"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Rg st="1" end="8"/>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2881"/>
    <a:srgbClr val="4D159F"/>
    <a:srgbClr val="340E6C"/>
    <a:srgbClr val="3D117D"/>
    <a:srgbClr val="45138F"/>
    <a:srgbClr val="200943"/>
    <a:srgbClr val="370F73"/>
    <a:srgbClr val="3E1181"/>
    <a:srgbClr val="3F1C5A"/>
    <a:srgbClr val="130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1" autoAdjust="0"/>
    <p:restoredTop sz="91981" autoAdjust="0"/>
  </p:normalViewPr>
  <p:slideViewPr>
    <p:cSldViewPr snapToGrid="0">
      <p:cViewPr varScale="1">
        <p:scale>
          <a:sx n="66" d="100"/>
          <a:sy n="66" d="100"/>
        </p:scale>
        <p:origin x="75" y="546"/>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DFA04-31EF-49B6-AFAE-2287858E0303}" type="doc">
      <dgm:prSet loTypeId="urn:microsoft.com/office/officeart/2005/8/layout/process1" loCatId="process" qsTypeId="urn:microsoft.com/office/officeart/2005/8/quickstyle/3d2" qsCatId="3D" csTypeId="urn:microsoft.com/office/officeart/2005/8/colors/accent1_2" csCatId="accent1" phldr="1"/>
      <dgm:spPr/>
      <dgm:t>
        <a:bodyPr/>
        <a:lstStyle/>
        <a:p>
          <a:endParaRPr lang="en-US"/>
        </a:p>
      </dgm:t>
    </dgm:pt>
    <dgm:pt modelId="{9B50AE85-DEA1-41F3-9C2C-24A18069C473}">
      <dgm:prSet custT="1"/>
      <dgm:spPr>
        <a:solidFill>
          <a:srgbClr val="7030A0"/>
        </a:solidFill>
      </dgm:spPr>
      <dgm:t>
        <a:bodyPr/>
        <a:lstStyle/>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r>
            <a:rPr lang="en-US" sz="1400" b="1" dirty="0">
              <a:latin typeface="Arial" panose="020B0604020202020204" pitchFamily="34" charset="0"/>
              <a:cs typeface="Arial" panose="020B0604020202020204" pitchFamily="34" charset="0"/>
            </a:rPr>
            <a:t>LED DIGITAL</a:t>
          </a:r>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a:p>
          <a:endParaRPr lang="en-US" sz="500" dirty="0"/>
        </a:p>
      </dgm:t>
    </dgm:pt>
    <dgm:pt modelId="{20A9B789-9B22-478C-970C-71496754809B}" type="parTrans" cxnId="{A4CE7A9B-B015-4E32-A86C-C3A08970D2FB}">
      <dgm:prSet/>
      <dgm:spPr/>
      <dgm:t>
        <a:bodyPr/>
        <a:lstStyle/>
        <a:p>
          <a:pPr algn="l"/>
          <a:endParaRPr lang="en-US"/>
        </a:p>
      </dgm:t>
    </dgm:pt>
    <dgm:pt modelId="{12A4AEA8-BC1D-4ADD-8236-A533A455F22E}" type="sibTrans" cxnId="{A4CE7A9B-B015-4E32-A86C-C3A08970D2FB}">
      <dgm:prSet/>
      <dgm:spPr>
        <a:solidFill>
          <a:srgbClr val="7030A0"/>
        </a:solidFill>
      </dgm:spPr>
      <dgm:t>
        <a:bodyPr/>
        <a:lstStyle/>
        <a:p>
          <a:endParaRPr lang="en-US" dirty="0"/>
        </a:p>
      </dgm:t>
    </dgm:pt>
    <dgm:pt modelId="{B157653D-2397-47E3-94A8-8E8B13726408}">
      <dgm:prSet custT="1"/>
      <dgm:spPr>
        <a:solidFill>
          <a:srgbClr val="7030A0"/>
        </a:solidFill>
      </dgm:spPr>
      <dgm:t>
        <a:bodyPr/>
        <a:lstStyle/>
        <a:p>
          <a:r>
            <a:rPr lang="en-US" sz="1400" b="1" dirty="0">
              <a:latin typeface="Arial" panose="020B0604020202020204" pitchFamily="34" charset="0"/>
              <a:cs typeface="Arial" panose="020B0604020202020204" pitchFamily="34" charset="0"/>
            </a:rPr>
            <a:t>OUTDOOR</a:t>
          </a:r>
        </a:p>
        <a:p>
          <a:r>
            <a:rPr lang="en-US" sz="1400" b="1" dirty="0">
              <a:latin typeface="Arial" panose="020B0604020202020204" pitchFamily="34" charset="0"/>
              <a:cs typeface="Arial" panose="020B0604020202020204" pitchFamily="34" charset="0"/>
            </a:rPr>
            <a:t>Displays</a:t>
          </a:r>
        </a:p>
      </dgm:t>
    </dgm:pt>
    <dgm:pt modelId="{7C340691-872A-42EE-977C-5B833001E6A0}" type="parTrans" cxnId="{950692EB-01A7-4BA3-A03C-6D1E2A5F26EE}">
      <dgm:prSet/>
      <dgm:spPr/>
      <dgm:t>
        <a:bodyPr/>
        <a:lstStyle/>
        <a:p>
          <a:pPr algn="l"/>
          <a:endParaRPr lang="en-US"/>
        </a:p>
      </dgm:t>
    </dgm:pt>
    <dgm:pt modelId="{C11CD3A4-ED92-4609-A589-8DA6272582F8}" type="sibTrans" cxnId="{950692EB-01A7-4BA3-A03C-6D1E2A5F26EE}">
      <dgm:prSet/>
      <dgm:spPr>
        <a:solidFill>
          <a:srgbClr val="7030A0"/>
        </a:solidFill>
      </dgm:spPr>
      <dgm:t>
        <a:bodyPr/>
        <a:lstStyle/>
        <a:p>
          <a:endParaRPr lang="en-US" dirty="0"/>
        </a:p>
      </dgm:t>
    </dgm:pt>
    <dgm:pt modelId="{AE7358A2-3D9A-4A4C-BBED-5424660EAD51}">
      <dgm:prSet custT="1"/>
      <dgm:spPr>
        <a:solidFill>
          <a:srgbClr val="7030A0"/>
        </a:solidFill>
      </dgm:spPr>
      <dgm:t>
        <a:bodyPr/>
        <a:lstStyle/>
        <a:p>
          <a:r>
            <a:rPr lang="en-US" sz="1400" b="1" dirty="0">
              <a:latin typeface="Arial" panose="020B0604020202020204" pitchFamily="34" charset="0"/>
              <a:cs typeface="Arial" panose="020B0604020202020204" pitchFamily="34" charset="0"/>
            </a:rPr>
            <a:t>SOLAR</a:t>
          </a:r>
        </a:p>
      </dgm:t>
    </dgm:pt>
    <dgm:pt modelId="{8A0C3D83-7482-48F5-9A7B-7BCCFFA89D39}" type="parTrans" cxnId="{AB4C7C27-9298-4339-A781-9A16BCBB27E7}">
      <dgm:prSet/>
      <dgm:spPr/>
      <dgm:t>
        <a:bodyPr/>
        <a:lstStyle/>
        <a:p>
          <a:pPr algn="l"/>
          <a:endParaRPr lang="en-US"/>
        </a:p>
      </dgm:t>
    </dgm:pt>
    <dgm:pt modelId="{BCA8377F-58EC-40FD-8F05-DF4E529335AA}" type="sibTrans" cxnId="{AB4C7C27-9298-4339-A781-9A16BCBB27E7}">
      <dgm:prSet/>
      <dgm:spPr>
        <a:solidFill>
          <a:srgbClr val="7030A0"/>
        </a:solidFill>
      </dgm:spPr>
      <dgm:t>
        <a:bodyPr/>
        <a:lstStyle/>
        <a:p>
          <a:endParaRPr lang="en-US" dirty="0"/>
        </a:p>
      </dgm:t>
    </dgm:pt>
    <dgm:pt modelId="{501DC69F-43F9-4B1E-BE22-6D9FA0AFC528}">
      <dgm:prSet custT="1"/>
      <dgm:spPr>
        <a:solidFill>
          <a:srgbClr val="7030A0"/>
        </a:solidFill>
      </dgm:spPr>
      <dgm:t>
        <a:bodyPr/>
        <a:lstStyle/>
        <a:p>
          <a:r>
            <a:rPr lang="en-US" sz="1400" b="1" dirty="0">
              <a:latin typeface="Arial" panose="020B0604020202020204" pitchFamily="34" charset="0"/>
              <a:cs typeface="Arial" panose="020B0604020202020204" pitchFamily="34" charset="0"/>
            </a:rPr>
            <a:t>3D</a:t>
          </a:r>
        </a:p>
        <a:p>
          <a:r>
            <a:rPr lang="en-US" sz="1400" b="1" dirty="0">
              <a:latin typeface="Arial" panose="020B0604020202020204" pitchFamily="34" charset="0"/>
              <a:cs typeface="Arial" panose="020B0604020202020204" pitchFamily="34" charset="0"/>
            </a:rPr>
            <a:t>displays</a:t>
          </a:r>
        </a:p>
      </dgm:t>
    </dgm:pt>
    <dgm:pt modelId="{05A1C2F3-0854-4F17-AD49-F6E4F5029DC1}" type="sibTrans" cxnId="{A1DD0BFE-1A98-40AA-BB60-9659ADA72CA3}">
      <dgm:prSet/>
      <dgm:spPr>
        <a:solidFill>
          <a:srgbClr val="7030A0"/>
        </a:solidFill>
      </dgm:spPr>
      <dgm:t>
        <a:bodyPr/>
        <a:lstStyle/>
        <a:p>
          <a:endParaRPr lang="en-US" dirty="0"/>
        </a:p>
      </dgm:t>
    </dgm:pt>
    <dgm:pt modelId="{D662275D-EF71-4EF0-8C53-5B09830A2AA4}" type="parTrans" cxnId="{A1DD0BFE-1A98-40AA-BB60-9659ADA72CA3}">
      <dgm:prSet/>
      <dgm:spPr/>
      <dgm:t>
        <a:bodyPr/>
        <a:lstStyle/>
        <a:p>
          <a:pPr algn="l"/>
          <a:endParaRPr lang="en-US"/>
        </a:p>
      </dgm:t>
    </dgm:pt>
    <dgm:pt modelId="{0C111365-13E7-45CC-9025-45E5D283A0EA}">
      <dgm:prSet custT="1"/>
      <dgm:spPr>
        <a:solidFill>
          <a:srgbClr val="7030A0"/>
        </a:solidFill>
      </dgm:spPr>
      <dgm:t>
        <a:bodyPr/>
        <a:lstStyle/>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b="0" dirty="0"/>
        </a:p>
        <a:p>
          <a:endParaRPr lang="en-US" sz="1050" dirty="0"/>
        </a:p>
        <a:p>
          <a:endParaRPr lang="en-US" sz="1050" dirty="0"/>
        </a:p>
        <a:p>
          <a:endParaRPr lang="en-US" sz="1050" dirty="0"/>
        </a:p>
        <a:p>
          <a:r>
            <a:rPr lang="en-US" sz="1400" b="1" dirty="0">
              <a:latin typeface="Arial" panose="020B0604020202020204" pitchFamily="34" charset="0"/>
              <a:cs typeface="Arial" panose="020B0604020202020204" pitchFamily="34" charset="0"/>
            </a:rPr>
            <a:t>INDOOR</a:t>
          </a:r>
        </a:p>
        <a:p>
          <a:r>
            <a:rPr lang="en-US" sz="1400" b="1" dirty="0">
              <a:latin typeface="Arial" panose="020B0604020202020204" pitchFamily="34" charset="0"/>
              <a:cs typeface="Arial" panose="020B0604020202020204" pitchFamily="34" charset="0"/>
            </a:rPr>
            <a:t>DISPLAYS</a:t>
          </a:r>
        </a:p>
        <a:p>
          <a:endParaRPr lang="en-US" sz="1400" dirty="0"/>
        </a:p>
        <a:p>
          <a:endParaRPr lang="en-US" sz="1400" dirty="0"/>
        </a:p>
        <a:p>
          <a:endParaRPr lang="en-US" sz="1050" dirty="0"/>
        </a:p>
        <a:p>
          <a:endParaRPr lang="en-US" sz="10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a:p>
          <a:endParaRPr lang="en-US" sz="1050" dirty="0"/>
        </a:p>
      </dgm:t>
    </dgm:pt>
    <dgm:pt modelId="{C85C8CC1-04CE-4F01-8CDF-62E67440C451}" type="parTrans" cxnId="{E989E24A-7A8C-493E-A65B-D7EAD1F9368E}">
      <dgm:prSet/>
      <dgm:spPr/>
      <dgm:t>
        <a:bodyPr/>
        <a:lstStyle/>
        <a:p>
          <a:endParaRPr lang="en-US"/>
        </a:p>
      </dgm:t>
    </dgm:pt>
    <dgm:pt modelId="{1802381E-8423-4F6D-B3C5-575CC0B0A4BC}" type="sibTrans" cxnId="{E989E24A-7A8C-493E-A65B-D7EAD1F9368E}">
      <dgm:prSet/>
      <dgm:spPr>
        <a:solidFill>
          <a:srgbClr val="7030A0"/>
        </a:solidFill>
      </dgm:spPr>
      <dgm:t>
        <a:bodyPr/>
        <a:lstStyle/>
        <a:p>
          <a:endParaRPr lang="en-US" dirty="0"/>
        </a:p>
      </dgm:t>
    </dgm:pt>
    <dgm:pt modelId="{0F46CAC5-BD8B-489A-9925-6F11BE19C7BC}">
      <dgm:prSet custT="1"/>
      <dgm:spPr>
        <a:solidFill>
          <a:srgbClr val="7030A0"/>
        </a:solidFill>
      </dgm:spPr>
      <dgm:t>
        <a:bodyPr/>
        <a:lstStyle/>
        <a:p>
          <a:r>
            <a:rPr lang="en-US" sz="1400" b="1" dirty="0">
              <a:latin typeface="Arial" panose="020B0604020202020204" pitchFamily="34" charset="0"/>
              <a:cs typeface="Arial" panose="020B0604020202020204" pitchFamily="34" charset="0"/>
            </a:rPr>
            <a:t>ROADS</a:t>
          </a:r>
        </a:p>
      </dgm:t>
    </dgm:pt>
    <dgm:pt modelId="{040F7EA3-4D27-46A7-9F2B-0C78242BD77E}" type="sibTrans" cxnId="{806D362B-6DF1-45A6-BD75-9F6E79840F51}">
      <dgm:prSet/>
      <dgm:spPr>
        <a:solidFill>
          <a:srgbClr val="7030A0"/>
        </a:solidFill>
      </dgm:spPr>
      <dgm:t>
        <a:bodyPr/>
        <a:lstStyle/>
        <a:p>
          <a:endParaRPr lang="en-US" dirty="0"/>
        </a:p>
      </dgm:t>
    </dgm:pt>
    <dgm:pt modelId="{4FFE56B6-6EA1-4C00-9015-F342649E7991}" type="parTrans" cxnId="{806D362B-6DF1-45A6-BD75-9F6E79840F51}">
      <dgm:prSet/>
      <dgm:spPr/>
      <dgm:t>
        <a:bodyPr/>
        <a:lstStyle/>
        <a:p>
          <a:endParaRPr lang="en-US"/>
        </a:p>
      </dgm:t>
    </dgm:pt>
    <dgm:pt modelId="{67B5616A-6BB5-4FD8-B84E-D5AAB226EBEE}">
      <dgm:prSet custT="1"/>
      <dgm:spPr>
        <a:solidFill>
          <a:srgbClr val="7030A0"/>
        </a:solidFill>
      </dgm:spPr>
      <dgm:t>
        <a:bodyPr/>
        <a:lstStyle/>
        <a:p>
          <a:r>
            <a:rPr lang="en-US" sz="1400" b="1" dirty="0">
              <a:latin typeface="Arial" panose="020B0604020202020204" pitchFamily="34" charset="0"/>
              <a:cs typeface="Arial" panose="020B0604020202020204" pitchFamily="34" charset="0"/>
            </a:rPr>
            <a:t>SAFTY</a:t>
          </a:r>
        </a:p>
      </dgm:t>
    </dgm:pt>
    <dgm:pt modelId="{FB5C7D33-929E-4C6E-9FD0-ADAA900CD13B}" type="sibTrans" cxnId="{F73F0CB4-627F-41FD-9AD7-A73F6F142DAB}">
      <dgm:prSet/>
      <dgm:spPr/>
      <dgm:t>
        <a:bodyPr/>
        <a:lstStyle/>
        <a:p>
          <a:endParaRPr lang="en-US"/>
        </a:p>
      </dgm:t>
    </dgm:pt>
    <dgm:pt modelId="{BEB3F3C8-D412-4684-8AC5-28B0A002B1ED}" type="parTrans" cxnId="{F73F0CB4-627F-41FD-9AD7-A73F6F142DAB}">
      <dgm:prSet/>
      <dgm:spPr/>
      <dgm:t>
        <a:bodyPr/>
        <a:lstStyle/>
        <a:p>
          <a:endParaRPr lang="en-US"/>
        </a:p>
      </dgm:t>
    </dgm:pt>
    <dgm:pt modelId="{46F3CE2D-E027-4625-9FD3-3676B1552EFB}" type="pres">
      <dgm:prSet presAssocID="{A86DFA04-31EF-49B6-AFAE-2287858E0303}" presName="Name0" presStyleCnt="0">
        <dgm:presLayoutVars>
          <dgm:dir/>
          <dgm:resizeHandles val="exact"/>
        </dgm:presLayoutVars>
      </dgm:prSet>
      <dgm:spPr/>
    </dgm:pt>
    <dgm:pt modelId="{885898AC-2936-4961-B631-F2F521588277}" type="pres">
      <dgm:prSet presAssocID="{9B50AE85-DEA1-41F3-9C2C-24A18069C473}" presName="node" presStyleLbl="node1" presStyleIdx="0" presStyleCnt="7">
        <dgm:presLayoutVars>
          <dgm:bulletEnabled val="1"/>
        </dgm:presLayoutVars>
      </dgm:prSet>
      <dgm:spPr/>
    </dgm:pt>
    <dgm:pt modelId="{DCD61E11-0FA2-454E-B1E2-2232FBEFA051}" type="pres">
      <dgm:prSet presAssocID="{12A4AEA8-BC1D-4ADD-8236-A533A455F22E}" presName="sibTrans" presStyleLbl="sibTrans2D1" presStyleIdx="0" presStyleCnt="6"/>
      <dgm:spPr/>
    </dgm:pt>
    <dgm:pt modelId="{8656E768-8B28-41E4-B4C5-62BE12ECBFC7}" type="pres">
      <dgm:prSet presAssocID="{12A4AEA8-BC1D-4ADD-8236-A533A455F22E}" presName="connectorText" presStyleLbl="sibTrans2D1" presStyleIdx="0" presStyleCnt="6"/>
      <dgm:spPr/>
    </dgm:pt>
    <dgm:pt modelId="{065D8C06-BF05-4383-9EED-DC9FEBB48396}" type="pres">
      <dgm:prSet presAssocID="{0C111365-13E7-45CC-9025-45E5D283A0EA}" presName="node" presStyleLbl="node1" presStyleIdx="1" presStyleCnt="7" custScaleX="124558" custLinFactNeighborX="22162" custLinFactNeighborY="425">
        <dgm:presLayoutVars>
          <dgm:bulletEnabled val="1"/>
        </dgm:presLayoutVars>
      </dgm:prSet>
      <dgm:spPr/>
    </dgm:pt>
    <dgm:pt modelId="{EBE515BA-55DA-4D44-847A-0DD67D0ACB38}" type="pres">
      <dgm:prSet presAssocID="{1802381E-8423-4F6D-B3C5-575CC0B0A4BC}" presName="sibTrans" presStyleLbl="sibTrans2D1" presStyleIdx="1" presStyleCnt="6"/>
      <dgm:spPr/>
    </dgm:pt>
    <dgm:pt modelId="{6207C643-8F37-4F57-B154-B34554EB13F6}" type="pres">
      <dgm:prSet presAssocID="{1802381E-8423-4F6D-B3C5-575CC0B0A4BC}" presName="connectorText" presStyleLbl="sibTrans2D1" presStyleIdx="1" presStyleCnt="6"/>
      <dgm:spPr/>
    </dgm:pt>
    <dgm:pt modelId="{DD9050AB-F70F-4A8A-BD6A-A62FB7115066}" type="pres">
      <dgm:prSet presAssocID="{B157653D-2397-47E3-94A8-8E8B13726408}" presName="node" presStyleLbl="node1" presStyleIdx="2" presStyleCnt="7" custScaleX="147955" custLinFactNeighborX="13641">
        <dgm:presLayoutVars>
          <dgm:bulletEnabled val="1"/>
        </dgm:presLayoutVars>
      </dgm:prSet>
      <dgm:spPr/>
    </dgm:pt>
    <dgm:pt modelId="{6FFDE984-F8EF-42E8-9AC4-B5CC1A0048E1}" type="pres">
      <dgm:prSet presAssocID="{C11CD3A4-ED92-4609-A589-8DA6272582F8}" presName="sibTrans" presStyleLbl="sibTrans2D1" presStyleIdx="2" presStyleCnt="6"/>
      <dgm:spPr/>
    </dgm:pt>
    <dgm:pt modelId="{3FEC7306-E9C1-4D7B-8290-B5DB6F2A3969}" type="pres">
      <dgm:prSet presAssocID="{C11CD3A4-ED92-4609-A589-8DA6272582F8}" presName="connectorText" presStyleLbl="sibTrans2D1" presStyleIdx="2" presStyleCnt="6"/>
      <dgm:spPr/>
    </dgm:pt>
    <dgm:pt modelId="{E53B98CB-DC4C-425C-A980-10FD8F903005}" type="pres">
      <dgm:prSet presAssocID="{501DC69F-43F9-4B1E-BE22-6D9FA0AFC528}" presName="node" presStyleLbl="node1" presStyleIdx="3" presStyleCnt="7" custScaleX="125534" custLinFactNeighborX="-5167">
        <dgm:presLayoutVars>
          <dgm:bulletEnabled val="1"/>
        </dgm:presLayoutVars>
      </dgm:prSet>
      <dgm:spPr/>
    </dgm:pt>
    <dgm:pt modelId="{2FF30848-9F8F-4AC4-9374-84CBD68E40D3}" type="pres">
      <dgm:prSet presAssocID="{05A1C2F3-0854-4F17-AD49-F6E4F5029DC1}" presName="sibTrans" presStyleLbl="sibTrans2D1" presStyleIdx="3" presStyleCnt="6"/>
      <dgm:spPr/>
    </dgm:pt>
    <dgm:pt modelId="{88FD4E39-31AD-4EDF-9E34-0B4AC7F5453E}" type="pres">
      <dgm:prSet presAssocID="{05A1C2F3-0854-4F17-AD49-F6E4F5029DC1}" presName="connectorText" presStyleLbl="sibTrans2D1" presStyleIdx="3" presStyleCnt="6"/>
      <dgm:spPr/>
    </dgm:pt>
    <dgm:pt modelId="{89EFBF8C-9B49-4E41-916B-76FBCA79A83E}" type="pres">
      <dgm:prSet presAssocID="{AE7358A2-3D9A-4A4C-BBED-5424660EAD51}" presName="node" presStyleLbl="node1" presStyleIdx="4" presStyleCnt="7">
        <dgm:presLayoutVars>
          <dgm:bulletEnabled val="1"/>
        </dgm:presLayoutVars>
      </dgm:prSet>
      <dgm:spPr/>
    </dgm:pt>
    <dgm:pt modelId="{2A0C7B52-58AE-44BA-839A-A6873BF77E52}" type="pres">
      <dgm:prSet presAssocID="{BCA8377F-58EC-40FD-8F05-DF4E529335AA}" presName="sibTrans" presStyleLbl="sibTrans2D1" presStyleIdx="4" presStyleCnt="6"/>
      <dgm:spPr/>
    </dgm:pt>
    <dgm:pt modelId="{937C2EAB-942C-49A1-BFF6-ECA909649E8B}" type="pres">
      <dgm:prSet presAssocID="{BCA8377F-58EC-40FD-8F05-DF4E529335AA}" presName="connectorText" presStyleLbl="sibTrans2D1" presStyleIdx="4" presStyleCnt="6"/>
      <dgm:spPr/>
    </dgm:pt>
    <dgm:pt modelId="{770E0E43-2440-405D-B0AC-A7EF32BAF7C3}" type="pres">
      <dgm:prSet presAssocID="{0F46CAC5-BD8B-489A-9925-6F11BE19C7BC}" presName="node" presStyleLbl="node1" presStyleIdx="5" presStyleCnt="7">
        <dgm:presLayoutVars>
          <dgm:bulletEnabled val="1"/>
        </dgm:presLayoutVars>
      </dgm:prSet>
      <dgm:spPr/>
    </dgm:pt>
    <dgm:pt modelId="{FF6B3F23-E44C-4B87-9DAF-13E5A302C648}" type="pres">
      <dgm:prSet presAssocID="{040F7EA3-4D27-46A7-9F2B-0C78242BD77E}" presName="sibTrans" presStyleLbl="sibTrans2D1" presStyleIdx="5" presStyleCnt="6"/>
      <dgm:spPr/>
    </dgm:pt>
    <dgm:pt modelId="{576E08D0-7A49-4493-BCBC-2DDEDAE73BCA}" type="pres">
      <dgm:prSet presAssocID="{040F7EA3-4D27-46A7-9F2B-0C78242BD77E}" presName="connectorText" presStyleLbl="sibTrans2D1" presStyleIdx="5" presStyleCnt="6"/>
      <dgm:spPr/>
    </dgm:pt>
    <dgm:pt modelId="{B2A7F2EA-A675-4186-811C-20EFA668876E}" type="pres">
      <dgm:prSet presAssocID="{67B5616A-6BB5-4FD8-B84E-D5AAB226EBEE}" presName="node" presStyleLbl="node1" presStyleIdx="6" presStyleCnt="7" custLinFactNeighborX="3278">
        <dgm:presLayoutVars>
          <dgm:bulletEnabled val="1"/>
        </dgm:presLayoutVars>
      </dgm:prSet>
      <dgm:spPr/>
    </dgm:pt>
  </dgm:ptLst>
  <dgm:cxnLst>
    <dgm:cxn modelId="{1F1E3F0B-E408-4230-BCA2-B6EB2D844622}" type="presOf" srcId="{AE7358A2-3D9A-4A4C-BBED-5424660EAD51}" destId="{89EFBF8C-9B49-4E41-916B-76FBCA79A83E}" srcOrd="0" destOrd="0" presId="urn:microsoft.com/office/officeart/2005/8/layout/process1"/>
    <dgm:cxn modelId="{146ED20F-DC06-451A-A2CA-17A826982D27}" type="presOf" srcId="{C11CD3A4-ED92-4609-A589-8DA6272582F8}" destId="{6FFDE984-F8EF-42E8-9AC4-B5CC1A0048E1}" srcOrd="0" destOrd="0" presId="urn:microsoft.com/office/officeart/2005/8/layout/process1"/>
    <dgm:cxn modelId="{AB4C7C27-9298-4339-A781-9A16BCBB27E7}" srcId="{A86DFA04-31EF-49B6-AFAE-2287858E0303}" destId="{AE7358A2-3D9A-4A4C-BBED-5424660EAD51}" srcOrd="4" destOrd="0" parTransId="{8A0C3D83-7482-48F5-9A7B-7BCCFFA89D39}" sibTransId="{BCA8377F-58EC-40FD-8F05-DF4E529335AA}"/>
    <dgm:cxn modelId="{F1AFAF28-C43D-4537-B148-0149294ABD29}" type="presOf" srcId="{501DC69F-43F9-4B1E-BE22-6D9FA0AFC528}" destId="{E53B98CB-DC4C-425C-A980-10FD8F903005}" srcOrd="0" destOrd="0" presId="urn:microsoft.com/office/officeart/2005/8/layout/process1"/>
    <dgm:cxn modelId="{806D362B-6DF1-45A6-BD75-9F6E79840F51}" srcId="{A86DFA04-31EF-49B6-AFAE-2287858E0303}" destId="{0F46CAC5-BD8B-489A-9925-6F11BE19C7BC}" srcOrd="5" destOrd="0" parTransId="{4FFE56B6-6EA1-4C00-9015-F342649E7991}" sibTransId="{040F7EA3-4D27-46A7-9F2B-0C78242BD77E}"/>
    <dgm:cxn modelId="{8356D836-F22A-4E16-91A6-7576E3122895}" type="presOf" srcId="{1802381E-8423-4F6D-B3C5-575CC0B0A4BC}" destId="{EBE515BA-55DA-4D44-847A-0DD67D0ACB38}" srcOrd="0" destOrd="0" presId="urn:microsoft.com/office/officeart/2005/8/layout/process1"/>
    <dgm:cxn modelId="{3BEEB63F-E062-4BAF-A252-A62B8ACB8D53}" type="presOf" srcId="{12A4AEA8-BC1D-4ADD-8236-A533A455F22E}" destId="{DCD61E11-0FA2-454E-B1E2-2232FBEFA051}" srcOrd="0" destOrd="0" presId="urn:microsoft.com/office/officeart/2005/8/layout/process1"/>
    <dgm:cxn modelId="{48B81148-2752-4AFD-AE6F-1780F615E821}" type="presOf" srcId="{0F46CAC5-BD8B-489A-9925-6F11BE19C7BC}" destId="{770E0E43-2440-405D-B0AC-A7EF32BAF7C3}" srcOrd="0" destOrd="0" presId="urn:microsoft.com/office/officeart/2005/8/layout/process1"/>
    <dgm:cxn modelId="{E989E24A-7A8C-493E-A65B-D7EAD1F9368E}" srcId="{A86DFA04-31EF-49B6-AFAE-2287858E0303}" destId="{0C111365-13E7-45CC-9025-45E5D283A0EA}" srcOrd="1" destOrd="0" parTransId="{C85C8CC1-04CE-4F01-8CDF-62E67440C451}" sibTransId="{1802381E-8423-4F6D-B3C5-575CC0B0A4BC}"/>
    <dgm:cxn modelId="{9C0A6A6B-56D3-412F-A699-D5005BC628B3}" type="presOf" srcId="{040F7EA3-4D27-46A7-9F2B-0C78242BD77E}" destId="{576E08D0-7A49-4493-BCBC-2DDEDAE73BCA}" srcOrd="1" destOrd="0" presId="urn:microsoft.com/office/officeart/2005/8/layout/process1"/>
    <dgm:cxn modelId="{67121859-D4B5-4221-9B1D-DB2EFAD9E482}" type="presOf" srcId="{A86DFA04-31EF-49B6-AFAE-2287858E0303}" destId="{46F3CE2D-E027-4625-9FD3-3676B1552EFB}" srcOrd="0" destOrd="0" presId="urn:microsoft.com/office/officeart/2005/8/layout/process1"/>
    <dgm:cxn modelId="{A319B279-9727-4A24-9EAF-6B7A65F5AC62}" type="presOf" srcId="{B157653D-2397-47E3-94A8-8E8B13726408}" destId="{DD9050AB-F70F-4A8A-BD6A-A62FB7115066}" srcOrd="0" destOrd="0" presId="urn:microsoft.com/office/officeart/2005/8/layout/process1"/>
    <dgm:cxn modelId="{29CCCE7E-8A3E-4C5B-92D1-3FD94474F413}" type="presOf" srcId="{9B50AE85-DEA1-41F3-9C2C-24A18069C473}" destId="{885898AC-2936-4961-B631-F2F521588277}" srcOrd="0" destOrd="0" presId="urn:microsoft.com/office/officeart/2005/8/layout/process1"/>
    <dgm:cxn modelId="{FC72228C-4977-425D-B895-087E439F7FA2}" type="presOf" srcId="{05A1C2F3-0854-4F17-AD49-F6E4F5029DC1}" destId="{2FF30848-9F8F-4AC4-9374-84CBD68E40D3}" srcOrd="0" destOrd="0" presId="urn:microsoft.com/office/officeart/2005/8/layout/process1"/>
    <dgm:cxn modelId="{A4CE7A9B-B015-4E32-A86C-C3A08970D2FB}" srcId="{A86DFA04-31EF-49B6-AFAE-2287858E0303}" destId="{9B50AE85-DEA1-41F3-9C2C-24A18069C473}" srcOrd="0" destOrd="0" parTransId="{20A9B789-9B22-478C-970C-71496754809B}" sibTransId="{12A4AEA8-BC1D-4ADD-8236-A533A455F22E}"/>
    <dgm:cxn modelId="{DC833FA5-80DD-4CBF-9E83-47A5DDEA169E}" type="presOf" srcId="{0C111365-13E7-45CC-9025-45E5D283A0EA}" destId="{065D8C06-BF05-4383-9EED-DC9FEBB48396}" srcOrd="0" destOrd="0" presId="urn:microsoft.com/office/officeart/2005/8/layout/process1"/>
    <dgm:cxn modelId="{2A35CEAC-5329-4BE4-9D4E-15C54A1462F9}" type="presOf" srcId="{BCA8377F-58EC-40FD-8F05-DF4E529335AA}" destId="{2A0C7B52-58AE-44BA-839A-A6873BF77E52}" srcOrd="0" destOrd="0" presId="urn:microsoft.com/office/officeart/2005/8/layout/process1"/>
    <dgm:cxn modelId="{F73F0CB4-627F-41FD-9AD7-A73F6F142DAB}" srcId="{A86DFA04-31EF-49B6-AFAE-2287858E0303}" destId="{67B5616A-6BB5-4FD8-B84E-D5AAB226EBEE}" srcOrd="6" destOrd="0" parTransId="{BEB3F3C8-D412-4684-8AC5-28B0A002B1ED}" sibTransId="{FB5C7D33-929E-4C6E-9FD0-ADAA900CD13B}"/>
    <dgm:cxn modelId="{F4A3E9C7-CA35-435B-A2D3-5B91338B3C00}" type="presOf" srcId="{C11CD3A4-ED92-4609-A589-8DA6272582F8}" destId="{3FEC7306-E9C1-4D7B-8290-B5DB6F2A3969}" srcOrd="1" destOrd="0" presId="urn:microsoft.com/office/officeart/2005/8/layout/process1"/>
    <dgm:cxn modelId="{3129D7CC-7FFE-4940-B629-88F088EDB8C1}" type="presOf" srcId="{BCA8377F-58EC-40FD-8F05-DF4E529335AA}" destId="{937C2EAB-942C-49A1-BFF6-ECA909649E8B}" srcOrd="1" destOrd="0" presId="urn:microsoft.com/office/officeart/2005/8/layout/process1"/>
    <dgm:cxn modelId="{194126D9-5027-4B97-A3D5-DCCEFE130641}" type="presOf" srcId="{12A4AEA8-BC1D-4ADD-8236-A533A455F22E}" destId="{8656E768-8B28-41E4-B4C5-62BE12ECBFC7}" srcOrd="1" destOrd="0" presId="urn:microsoft.com/office/officeart/2005/8/layout/process1"/>
    <dgm:cxn modelId="{4BF6A8DA-2179-4C0D-8C55-7F32CD675C7E}" type="presOf" srcId="{05A1C2F3-0854-4F17-AD49-F6E4F5029DC1}" destId="{88FD4E39-31AD-4EDF-9E34-0B4AC7F5453E}" srcOrd="1" destOrd="0" presId="urn:microsoft.com/office/officeart/2005/8/layout/process1"/>
    <dgm:cxn modelId="{6BFC6FE1-0D12-4FE1-B57F-9A0D4A899599}" type="presOf" srcId="{67B5616A-6BB5-4FD8-B84E-D5AAB226EBEE}" destId="{B2A7F2EA-A675-4186-811C-20EFA668876E}" srcOrd="0" destOrd="0" presId="urn:microsoft.com/office/officeart/2005/8/layout/process1"/>
    <dgm:cxn modelId="{614BF4E3-E9D0-415E-B44C-BAEA519E3081}" type="presOf" srcId="{1802381E-8423-4F6D-B3C5-575CC0B0A4BC}" destId="{6207C643-8F37-4F57-B154-B34554EB13F6}" srcOrd="1" destOrd="0" presId="urn:microsoft.com/office/officeart/2005/8/layout/process1"/>
    <dgm:cxn modelId="{950692EB-01A7-4BA3-A03C-6D1E2A5F26EE}" srcId="{A86DFA04-31EF-49B6-AFAE-2287858E0303}" destId="{B157653D-2397-47E3-94A8-8E8B13726408}" srcOrd="2" destOrd="0" parTransId="{7C340691-872A-42EE-977C-5B833001E6A0}" sibTransId="{C11CD3A4-ED92-4609-A589-8DA6272582F8}"/>
    <dgm:cxn modelId="{834BB0F4-A8E9-48F0-B1D1-3BE83D8F6E9B}" type="presOf" srcId="{040F7EA3-4D27-46A7-9F2B-0C78242BD77E}" destId="{FF6B3F23-E44C-4B87-9DAF-13E5A302C648}" srcOrd="0" destOrd="0" presId="urn:microsoft.com/office/officeart/2005/8/layout/process1"/>
    <dgm:cxn modelId="{A1DD0BFE-1A98-40AA-BB60-9659ADA72CA3}" srcId="{A86DFA04-31EF-49B6-AFAE-2287858E0303}" destId="{501DC69F-43F9-4B1E-BE22-6D9FA0AFC528}" srcOrd="3" destOrd="0" parTransId="{D662275D-EF71-4EF0-8C53-5B09830A2AA4}" sibTransId="{05A1C2F3-0854-4F17-AD49-F6E4F5029DC1}"/>
    <dgm:cxn modelId="{E12EEF9F-04FF-459F-9BF2-3631AC0CA7A2}" type="presParOf" srcId="{46F3CE2D-E027-4625-9FD3-3676B1552EFB}" destId="{885898AC-2936-4961-B631-F2F521588277}" srcOrd="0" destOrd="0" presId="urn:microsoft.com/office/officeart/2005/8/layout/process1"/>
    <dgm:cxn modelId="{2EF9545F-1884-4BCB-97D9-3B2B99796D10}" type="presParOf" srcId="{46F3CE2D-E027-4625-9FD3-3676B1552EFB}" destId="{DCD61E11-0FA2-454E-B1E2-2232FBEFA051}" srcOrd="1" destOrd="0" presId="urn:microsoft.com/office/officeart/2005/8/layout/process1"/>
    <dgm:cxn modelId="{EF5F7989-EC8C-4A44-96CD-571FB29ADF99}" type="presParOf" srcId="{DCD61E11-0FA2-454E-B1E2-2232FBEFA051}" destId="{8656E768-8B28-41E4-B4C5-62BE12ECBFC7}" srcOrd="0" destOrd="0" presId="urn:microsoft.com/office/officeart/2005/8/layout/process1"/>
    <dgm:cxn modelId="{20D9D004-ED4C-4D69-884C-93B724BA5EA8}" type="presParOf" srcId="{46F3CE2D-E027-4625-9FD3-3676B1552EFB}" destId="{065D8C06-BF05-4383-9EED-DC9FEBB48396}" srcOrd="2" destOrd="0" presId="urn:microsoft.com/office/officeart/2005/8/layout/process1"/>
    <dgm:cxn modelId="{397288DF-C827-4A38-9A5F-F68AC331A8A8}" type="presParOf" srcId="{46F3CE2D-E027-4625-9FD3-3676B1552EFB}" destId="{EBE515BA-55DA-4D44-847A-0DD67D0ACB38}" srcOrd="3" destOrd="0" presId="urn:microsoft.com/office/officeart/2005/8/layout/process1"/>
    <dgm:cxn modelId="{A445F4BB-8B47-4238-A021-CA62E12453DB}" type="presParOf" srcId="{EBE515BA-55DA-4D44-847A-0DD67D0ACB38}" destId="{6207C643-8F37-4F57-B154-B34554EB13F6}" srcOrd="0" destOrd="0" presId="urn:microsoft.com/office/officeart/2005/8/layout/process1"/>
    <dgm:cxn modelId="{47825F3C-0B68-4506-B29D-21802688A0B2}" type="presParOf" srcId="{46F3CE2D-E027-4625-9FD3-3676B1552EFB}" destId="{DD9050AB-F70F-4A8A-BD6A-A62FB7115066}" srcOrd="4" destOrd="0" presId="urn:microsoft.com/office/officeart/2005/8/layout/process1"/>
    <dgm:cxn modelId="{D0938EDC-DD3C-402B-B46C-8BEB45D36E3C}" type="presParOf" srcId="{46F3CE2D-E027-4625-9FD3-3676B1552EFB}" destId="{6FFDE984-F8EF-42E8-9AC4-B5CC1A0048E1}" srcOrd="5" destOrd="0" presId="urn:microsoft.com/office/officeart/2005/8/layout/process1"/>
    <dgm:cxn modelId="{A417473E-475D-4BD7-8CCD-E91DD329BEB6}" type="presParOf" srcId="{6FFDE984-F8EF-42E8-9AC4-B5CC1A0048E1}" destId="{3FEC7306-E9C1-4D7B-8290-B5DB6F2A3969}" srcOrd="0" destOrd="0" presId="urn:microsoft.com/office/officeart/2005/8/layout/process1"/>
    <dgm:cxn modelId="{C5484AB0-B022-4EA9-BB67-9EB299148C3B}" type="presParOf" srcId="{46F3CE2D-E027-4625-9FD3-3676B1552EFB}" destId="{E53B98CB-DC4C-425C-A980-10FD8F903005}" srcOrd="6" destOrd="0" presId="urn:microsoft.com/office/officeart/2005/8/layout/process1"/>
    <dgm:cxn modelId="{C3D56876-B820-4F63-A6A4-B710E0851279}" type="presParOf" srcId="{46F3CE2D-E027-4625-9FD3-3676B1552EFB}" destId="{2FF30848-9F8F-4AC4-9374-84CBD68E40D3}" srcOrd="7" destOrd="0" presId="urn:microsoft.com/office/officeart/2005/8/layout/process1"/>
    <dgm:cxn modelId="{979719D7-3B99-4846-B969-2FC00D000427}" type="presParOf" srcId="{2FF30848-9F8F-4AC4-9374-84CBD68E40D3}" destId="{88FD4E39-31AD-4EDF-9E34-0B4AC7F5453E}" srcOrd="0" destOrd="0" presId="urn:microsoft.com/office/officeart/2005/8/layout/process1"/>
    <dgm:cxn modelId="{DD07838F-01F3-432C-942E-3E3E1503CA2E}" type="presParOf" srcId="{46F3CE2D-E027-4625-9FD3-3676B1552EFB}" destId="{89EFBF8C-9B49-4E41-916B-76FBCA79A83E}" srcOrd="8" destOrd="0" presId="urn:microsoft.com/office/officeart/2005/8/layout/process1"/>
    <dgm:cxn modelId="{DAE88F1A-E258-4A3F-AF21-3B5C30A9CEB5}" type="presParOf" srcId="{46F3CE2D-E027-4625-9FD3-3676B1552EFB}" destId="{2A0C7B52-58AE-44BA-839A-A6873BF77E52}" srcOrd="9" destOrd="0" presId="urn:microsoft.com/office/officeart/2005/8/layout/process1"/>
    <dgm:cxn modelId="{C2C830FB-0A19-4CBF-9A6C-A2EB7009D56C}" type="presParOf" srcId="{2A0C7B52-58AE-44BA-839A-A6873BF77E52}" destId="{937C2EAB-942C-49A1-BFF6-ECA909649E8B}" srcOrd="0" destOrd="0" presId="urn:microsoft.com/office/officeart/2005/8/layout/process1"/>
    <dgm:cxn modelId="{EA293A4F-90B7-44C5-8FBE-25E0AB2B6FD6}" type="presParOf" srcId="{46F3CE2D-E027-4625-9FD3-3676B1552EFB}" destId="{770E0E43-2440-405D-B0AC-A7EF32BAF7C3}" srcOrd="10" destOrd="0" presId="urn:microsoft.com/office/officeart/2005/8/layout/process1"/>
    <dgm:cxn modelId="{746E1C81-A8E7-4AA3-B4C4-62E1E73D3EA0}" type="presParOf" srcId="{46F3CE2D-E027-4625-9FD3-3676B1552EFB}" destId="{FF6B3F23-E44C-4B87-9DAF-13E5A302C648}" srcOrd="11" destOrd="0" presId="urn:microsoft.com/office/officeart/2005/8/layout/process1"/>
    <dgm:cxn modelId="{6FC15EA6-C8AC-4388-8435-B575844ED695}" type="presParOf" srcId="{FF6B3F23-E44C-4B87-9DAF-13E5A302C648}" destId="{576E08D0-7A49-4493-BCBC-2DDEDAE73BCA}" srcOrd="0" destOrd="0" presId="urn:microsoft.com/office/officeart/2005/8/layout/process1"/>
    <dgm:cxn modelId="{C3F7479B-5BC5-4F35-BABA-A221B0B5DCB3}" type="presParOf" srcId="{46F3CE2D-E027-4625-9FD3-3676B1552EFB}" destId="{B2A7F2EA-A675-4186-811C-20EFA668876E}"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898AC-2936-4961-B631-F2F521588277}">
      <dsp:nvSpPr>
        <dsp:cNvPr id="0" name=""/>
        <dsp:cNvSpPr/>
      </dsp:nvSpPr>
      <dsp:spPr>
        <a:xfrm>
          <a:off x="5129" y="0"/>
          <a:ext cx="824452" cy="2533426"/>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LED DIGITAL</a:t>
          </a:r>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a:p>
          <a:pPr marL="0" lvl="0" indent="0" algn="ctr" defTabSz="222250">
            <a:lnSpc>
              <a:spcPct val="90000"/>
            </a:lnSpc>
            <a:spcBef>
              <a:spcPct val="0"/>
            </a:spcBef>
            <a:spcAft>
              <a:spcPct val="35000"/>
            </a:spcAft>
            <a:buNone/>
          </a:pPr>
          <a:endParaRPr lang="en-US" sz="500" kern="1200" dirty="0"/>
        </a:p>
      </dsp:txBody>
      <dsp:txXfrm>
        <a:off x="29276" y="24147"/>
        <a:ext cx="776158" cy="2485132"/>
      </dsp:txXfrm>
    </dsp:sp>
    <dsp:sp modelId="{DCD61E11-0FA2-454E-B1E2-2232FBEFA051}">
      <dsp:nvSpPr>
        <dsp:cNvPr id="0" name=""/>
        <dsp:cNvSpPr/>
      </dsp:nvSpPr>
      <dsp:spPr>
        <a:xfrm>
          <a:off x="930298" y="1164481"/>
          <a:ext cx="213519" cy="204464"/>
        </a:xfrm>
        <a:prstGeom prst="rightArrow">
          <a:avLst>
            <a:gd name="adj1" fmla="val 60000"/>
            <a:gd name="adj2" fmla="val 5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930298" y="1205374"/>
        <a:ext cx="152180" cy="122678"/>
      </dsp:txXfrm>
    </dsp:sp>
    <dsp:sp modelId="{065D8C06-BF05-4383-9EED-DC9FEBB48396}">
      <dsp:nvSpPr>
        <dsp:cNvPr id="0" name=""/>
        <dsp:cNvSpPr/>
      </dsp:nvSpPr>
      <dsp:spPr>
        <a:xfrm>
          <a:off x="1232448" y="0"/>
          <a:ext cx="1026921" cy="2533426"/>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b="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INDOOR</a:t>
          </a:r>
        </a:p>
        <a:p>
          <a:pPr marL="0" lvl="0" indent="0" algn="ctr" defTabSz="466725">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DISPLAYS</a:t>
          </a:r>
        </a:p>
        <a:p>
          <a:pPr marL="0" lvl="0" indent="0" algn="ctr" defTabSz="466725">
            <a:lnSpc>
              <a:spcPct val="90000"/>
            </a:lnSpc>
            <a:spcBef>
              <a:spcPct val="0"/>
            </a:spcBef>
            <a:spcAft>
              <a:spcPct val="35000"/>
            </a:spcAft>
            <a:buNone/>
          </a:pPr>
          <a:endParaRPr lang="en-US" sz="1400" kern="1200" dirty="0"/>
        </a:p>
        <a:p>
          <a:pPr marL="0" lvl="0" indent="0" algn="ctr" defTabSz="466725">
            <a:lnSpc>
              <a:spcPct val="90000"/>
            </a:lnSpc>
            <a:spcBef>
              <a:spcPct val="0"/>
            </a:spcBef>
            <a:spcAft>
              <a:spcPct val="35000"/>
            </a:spcAft>
            <a:buNone/>
          </a:pPr>
          <a:endParaRPr lang="en-US" sz="140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a:p>
          <a:pPr marL="0" lvl="0" indent="0" algn="ctr" defTabSz="466725">
            <a:lnSpc>
              <a:spcPct val="90000"/>
            </a:lnSpc>
            <a:spcBef>
              <a:spcPct val="0"/>
            </a:spcBef>
            <a:spcAft>
              <a:spcPct val="35000"/>
            </a:spcAft>
            <a:buNone/>
          </a:pPr>
          <a:endParaRPr lang="en-US" sz="1050" kern="1200" dirty="0"/>
        </a:p>
      </dsp:txBody>
      <dsp:txXfrm>
        <a:off x="1262525" y="30077"/>
        <a:ext cx="966767" cy="2473272"/>
      </dsp:txXfrm>
    </dsp:sp>
    <dsp:sp modelId="{EBE515BA-55DA-4D44-847A-0DD67D0ACB38}">
      <dsp:nvSpPr>
        <dsp:cNvPr id="0" name=""/>
        <dsp:cNvSpPr/>
      </dsp:nvSpPr>
      <dsp:spPr>
        <a:xfrm>
          <a:off x="2334790" y="1164481"/>
          <a:ext cx="159890" cy="204464"/>
        </a:xfrm>
        <a:prstGeom prst="rightArrow">
          <a:avLst>
            <a:gd name="adj1" fmla="val 60000"/>
            <a:gd name="adj2" fmla="val 5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334790" y="1205374"/>
        <a:ext cx="111923" cy="122678"/>
      </dsp:txXfrm>
    </dsp:sp>
    <dsp:sp modelId="{DD9050AB-F70F-4A8A-BD6A-A62FB7115066}">
      <dsp:nvSpPr>
        <dsp:cNvPr id="0" name=""/>
        <dsp:cNvSpPr/>
      </dsp:nvSpPr>
      <dsp:spPr>
        <a:xfrm>
          <a:off x="2561050" y="0"/>
          <a:ext cx="1219818" cy="2533426"/>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OUTDOOR</a:t>
          </a: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Displays</a:t>
          </a:r>
        </a:p>
      </dsp:txBody>
      <dsp:txXfrm>
        <a:off x="2596777" y="35727"/>
        <a:ext cx="1148364" cy="2461972"/>
      </dsp:txXfrm>
    </dsp:sp>
    <dsp:sp modelId="{6FFDE984-F8EF-42E8-9AC4-B5CC1A0048E1}">
      <dsp:nvSpPr>
        <dsp:cNvPr id="0" name=""/>
        <dsp:cNvSpPr/>
      </dsp:nvSpPr>
      <dsp:spPr>
        <a:xfrm>
          <a:off x="3847808" y="1164481"/>
          <a:ext cx="141910" cy="204464"/>
        </a:xfrm>
        <a:prstGeom prst="rightArrow">
          <a:avLst>
            <a:gd name="adj1" fmla="val 60000"/>
            <a:gd name="adj2" fmla="val 5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3847808" y="1205374"/>
        <a:ext cx="99337" cy="122678"/>
      </dsp:txXfrm>
    </dsp:sp>
    <dsp:sp modelId="{E53B98CB-DC4C-425C-A980-10FD8F903005}">
      <dsp:nvSpPr>
        <dsp:cNvPr id="0" name=""/>
        <dsp:cNvSpPr/>
      </dsp:nvSpPr>
      <dsp:spPr>
        <a:xfrm>
          <a:off x="4048625" y="0"/>
          <a:ext cx="1034968" cy="2533426"/>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3D</a:t>
          </a:r>
        </a:p>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displays</a:t>
          </a:r>
        </a:p>
      </dsp:txBody>
      <dsp:txXfrm>
        <a:off x="4078938" y="30313"/>
        <a:ext cx="974342" cy="2472800"/>
      </dsp:txXfrm>
    </dsp:sp>
    <dsp:sp modelId="{2FF30848-9F8F-4AC4-9374-84CBD68E40D3}">
      <dsp:nvSpPr>
        <dsp:cNvPr id="0" name=""/>
        <dsp:cNvSpPr/>
      </dsp:nvSpPr>
      <dsp:spPr>
        <a:xfrm>
          <a:off x="5170299" y="1164481"/>
          <a:ext cx="183815" cy="204464"/>
        </a:xfrm>
        <a:prstGeom prst="rightArrow">
          <a:avLst>
            <a:gd name="adj1" fmla="val 60000"/>
            <a:gd name="adj2" fmla="val 5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170299" y="1205374"/>
        <a:ext cx="128671" cy="122678"/>
      </dsp:txXfrm>
    </dsp:sp>
    <dsp:sp modelId="{89EFBF8C-9B49-4E41-916B-76FBCA79A83E}">
      <dsp:nvSpPr>
        <dsp:cNvPr id="0" name=""/>
        <dsp:cNvSpPr/>
      </dsp:nvSpPr>
      <dsp:spPr>
        <a:xfrm>
          <a:off x="5430414" y="0"/>
          <a:ext cx="824452" cy="2533426"/>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SOLAR</a:t>
          </a:r>
        </a:p>
      </dsp:txBody>
      <dsp:txXfrm>
        <a:off x="5454561" y="24147"/>
        <a:ext cx="776158" cy="2485132"/>
      </dsp:txXfrm>
    </dsp:sp>
    <dsp:sp modelId="{2A0C7B52-58AE-44BA-839A-A6873BF77E52}">
      <dsp:nvSpPr>
        <dsp:cNvPr id="0" name=""/>
        <dsp:cNvSpPr/>
      </dsp:nvSpPr>
      <dsp:spPr>
        <a:xfrm>
          <a:off x="6337312" y="1164481"/>
          <a:ext cx="174783" cy="204464"/>
        </a:xfrm>
        <a:prstGeom prst="rightArrow">
          <a:avLst>
            <a:gd name="adj1" fmla="val 60000"/>
            <a:gd name="adj2" fmla="val 5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6337312" y="1205374"/>
        <a:ext cx="122348" cy="122678"/>
      </dsp:txXfrm>
    </dsp:sp>
    <dsp:sp modelId="{770E0E43-2440-405D-B0AC-A7EF32BAF7C3}">
      <dsp:nvSpPr>
        <dsp:cNvPr id="0" name=""/>
        <dsp:cNvSpPr/>
      </dsp:nvSpPr>
      <dsp:spPr>
        <a:xfrm>
          <a:off x="6584648" y="0"/>
          <a:ext cx="824452" cy="2533426"/>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ROADS</a:t>
          </a:r>
        </a:p>
      </dsp:txBody>
      <dsp:txXfrm>
        <a:off x="6608795" y="24147"/>
        <a:ext cx="776158" cy="2485132"/>
      </dsp:txXfrm>
    </dsp:sp>
    <dsp:sp modelId="{FF6B3F23-E44C-4B87-9DAF-13E5A302C648}">
      <dsp:nvSpPr>
        <dsp:cNvPr id="0" name=""/>
        <dsp:cNvSpPr/>
      </dsp:nvSpPr>
      <dsp:spPr>
        <a:xfrm>
          <a:off x="7492828" y="1164481"/>
          <a:ext cx="177502" cy="204464"/>
        </a:xfrm>
        <a:prstGeom prst="rightArrow">
          <a:avLst>
            <a:gd name="adj1" fmla="val 60000"/>
            <a:gd name="adj2" fmla="val 5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7492828" y="1205374"/>
        <a:ext cx="124251" cy="122678"/>
      </dsp:txXfrm>
    </dsp:sp>
    <dsp:sp modelId="{B2A7F2EA-A675-4186-811C-20EFA668876E}">
      <dsp:nvSpPr>
        <dsp:cNvPr id="0" name=""/>
        <dsp:cNvSpPr/>
      </dsp:nvSpPr>
      <dsp:spPr>
        <a:xfrm>
          <a:off x="7744011" y="0"/>
          <a:ext cx="824452" cy="2533426"/>
        </a:xfrm>
        <a:prstGeom prst="roundRect">
          <a:avLst>
            <a:gd name="adj" fmla="val 10000"/>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SAFTY</a:t>
          </a:r>
        </a:p>
      </dsp:txBody>
      <dsp:txXfrm>
        <a:off x="7768158" y="24147"/>
        <a:ext cx="776158" cy="24851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75"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76"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77" name="Rectangle 4"/>
          <p:cNvSpPr>
            <a:spLocks noGrp="1" noRot="1" noChangeAspect="1" noChangeArrowheads="1" noTextEdit="1"/>
          </p:cNvSpPr>
          <p:nvPr>
            <p:ph type="sldImg" idx="2"/>
          </p:nvPr>
        </p:nvSpPr>
        <p:spPr bwMode="auto">
          <a:xfrm>
            <a:off x="138113" y="766763"/>
            <a:ext cx="6823075" cy="3838575"/>
          </a:xfrm>
          <a:prstGeom prst="rect">
            <a:avLst/>
          </a:prstGeom>
          <a:noFill/>
          <a:ln w="9525">
            <a:solidFill>
              <a:srgbClr val="000000"/>
            </a:solidFill>
            <a:miter lim="800000"/>
            <a:headEnd/>
            <a:tailEnd/>
          </a:ln>
          <a:effectLst/>
        </p:spPr>
      </p:sp>
      <p:sp>
        <p:nvSpPr>
          <p:cNvPr id="1048678"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9"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80"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A9A0EA98-5831-4853-B862-C702E6EB345C}" type="slidenum">
              <a:rPr lang="en-US" smtClean="0"/>
              <a:t>2</a:t>
            </a:fld>
            <a:endParaRPr lang="en-US"/>
          </a:p>
        </p:txBody>
      </p:sp>
    </p:spTree>
    <p:extLst>
      <p:ext uri="{BB962C8B-B14F-4D97-AF65-F5344CB8AC3E}">
        <p14:creationId xmlns:p14="http://schemas.microsoft.com/office/powerpoint/2010/main" val="272150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A9A0EA98-5831-4853-B862-C702E6EB345C}" type="slidenum">
              <a:rPr lang="en-US" smtClean="0"/>
              <a:t>46</a:t>
            </a:fld>
            <a:endParaRPr lang="en-US"/>
          </a:p>
        </p:txBody>
      </p:sp>
    </p:spTree>
    <p:extLst>
      <p:ext uri="{BB962C8B-B14F-4D97-AF65-F5344CB8AC3E}">
        <p14:creationId xmlns:p14="http://schemas.microsoft.com/office/powerpoint/2010/main" val="351551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8582" name="Rectangle 9"/>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583" name="Title 1"/>
          <p:cNvSpPr>
            <a:spLocks noGrp="1"/>
          </p:cNvSpPr>
          <p:nvPr>
            <p:ph type="ctrTitle"/>
          </p:nvPr>
        </p:nvSpPr>
        <p:spPr>
          <a:xfrm>
            <a:off x="1097280" y="758952"/>
            <a:ext cx="10058400" cy="3566160"/>
          </a:xfrm>
        </p:spPr>
        <p:txBody>
          <a:bodyPr anchor="b">
            <a:normAutofit/>
          </a:bodyPr>
          <a:lstStyle>
            <a:lvl1pPr algn="l">
              <a:lnSpc>
                <a:spcPct val="90000"/>
              </a:lnSpc>
              <a:defRPr sz="8000" spc="-51" baseline="0">
                <a:solidFill>
                  <a:schemeClr val="tx1">
                    <a:lumMod val="85000"/>
                    <a:lumOff val="15000"/>
                  </a:schemeClr>
                </a:solidFill>
              </a:defRPr>
            </a:lvl1pPr>
          </a:lstStyle>
          <a:p>
            <a:r>
              <a:rPr lang="en-US"/>
              <a:t>Click to edit Master title style</a:t>
            </a:r>
            <a:endParaRPr lang="en-US" dirty="0"/>
          </a:p>
        </p:txBody>
      </p:sp>
      <p:sp>
        <p:nvSpPr>
          <p:cNvPr id="1048584"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n-US" dirty="0"/>
          </a:p>
        </p:txBody>
      </p:sp>
      <p:cxnSp>
        <p:nvCxnSpPr>
          <p:cNvPr id="3145729" name="Straight Connector 8"/>
          <p:cNvCxnSpPr>
            <a:cxnSpLocks/>
          </p:cNvCxnSpPr>
          <p:nvPr/>
        </p:nvCxnSpPr>
        <p:spPr>
          <a:xfrm>
            <a:off x="1207659"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48585" name="Date Placeholder 3"/>
          <p:cNvSpPr>
            <a:spLocks noGrp="1"/>
          </p:cNvSpPr>
          <p:nvPr>
            <p:ph type="dt" sz="half" idx="10"/>
          </p:nvPr>
        </p:nvSpPr>
        <p:spPr/>
        <p:txBody>
          <a:bodyPr/>
          <a:lstStyle/>
          <a:p>
            <a:fld id="{9184DA70-C731-4C70-880D-CCD4705E623C}" type="datetime1">
              <a:rPr lang="en-US" smtClean="0"/>
              <a:t>9/9/2023</a:t>
            </a:fld>
            <a:endParaRPr lang="en-US" dirty="0"/>
          </a:p>
        </p:txBody>
      </p:sp>
      <p:sp>
        <p:nvSpPr>
          <p:cNvPr id="1048586" name="Footer Placeholder 4"/>
          <p:cNvSpPr>
            <a:spLocks noGrp="1"/>
          </p:cNvSpPr>
          <p:nvPr>
            <p:ph type="ftr" sz="quarter" idx="11"/>
          </p:nvPr>
        </p:nvSpPr>
        <p:spPr/>
        <p:txBody>
          <a:bodyPr/>
          <a:lstStyle/>
          <a:p>
            <a:endParaRPr lang="en-US" dirty="0"/>
          </a:p>
        </p:txBody>
      </p:sp>
      <p:sp>
        <p:nvSpPr>
          <p:cNvPr id="1048587"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7_Basic Layout">
    <p:spTree>
      <p:nvGrpSpPr>
        <p:cNvPr id="1" name=""/>
        <p:cNvGrpSpPr/>
        <p:nvPr/>
      </p:nvGrpSpPr>
      <p:grpSpPr>
        <a:xfrm>
          <a:off x="0" y="0"/>
          <a:ext cx="0" cy="0"/>
          <a:chOff x="0" y="0"/>
          <a:chExt cx="0" cy="0"/>
        </a:xfrm>
      </p:grpSpPr>
      <p:sp>
        <p:nvSpPr>
          <p:cNvPr id="6" name="Text Placeholder 9"/>
          <p:cNvSpPr>
            <a:spLocks noGrp="1"/>
          </p:cNvSpPr>
          <p:nvPr>
            <p:ph type="body" sz="quarter" idx="10" hasCustomPrompt="1"/>
          </p:nvPr>
        </p:nvSpPr>
        <p:spPr>
          <a:xfrm>
            <a:off x="0" y="24217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7" name="Text Placeholder 9"/>
          <p:cNvSpPr>
            <a:spLocks noGrp="1"/>
          </p:cNvSpPr>
          <p:nvPr>
            <p:ph type="body" sz="quarter" idx="11" hasCustomPrompt="1"/>
          </p:nvPr>
        </p:nvSpPr>
        <p:spPr>
          <a:xfrm>
            <a:off x="0" y="101026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8" name="Picture Placeholder 2"/>
          <p:cNvSpPr>
            <a:spLocks noGrp="1"/>
          </p:cNvSpPr>
          <p:nvPr>
            <p:ph type="pic" idx="1" hasCustomPrompt="1"/>
          </p:nvPr>
        </p:nvSpPr>
        <p:spPr>
          <a:xfrm>
            <a:off x="0" y="1796821"/>
            <a:ext cx="4065600" cy="278430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4063200" y="1796821"/>
            <a:ext cx="4065600" cy="278430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ltLang="ko-KR" dirty="0"/>
              <a:t>Your Picture Here</a:t>
            </a:r>
            <a:endParaRPr lang="ko-KR" altLang="en-US" dirty="0"/>
          </a:p>
        </p:txBody>
      </p:sp>
      <p:sp>
        <p:nvSpPr>
          <p:cNvPr id="10" name="Picture Placeholder 2"/>
          <p:cNvSpPr>
            <a:spLocks noGrp="1"/>
          </p:cNvSpPr>
          <p:nvPr>
            <p:ph type="pic" idx="13" hasCustomPrompt="1"/>
          </p:nvPr>
        </p:nvSpPr>
        <p:spPr>
          <a:xfrm>
            <a:off x="8126400" y="1796821"/>
            <a:ext cx="4065600" cy="278430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10996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02635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048590" name="Title 1"/>
          <p:cNvSpPr>
            <a:spLocks noGrp="1"/>
          </p:cNvSpPr>
          <p:nvPr>
            <p:ph type="title"/>
          </p:nvPr>
        </p:nvSpPr>
        <p:spPr/>
        <p:txBody>
          <a:bodyPr/>
          <a:lstStyle/>
          <a:p>
            <a:r>
              <a:rPr lang="en-US"/>
              <a:t>Click to edit Master title style</a:t>
            </a:r>
            <a:endParaRPr lang="en-US" dirty="0"/>
          </a:p>
        </p:txBody>
      </p:sp>
      <p:sp>
        <p:nvSpPr>
          <p:cNvPr id="1048591"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592" name="Date Placeholder 6"/>
          <p:cNvSpPr>
            <a:spLocks noGrp="1"/>
          </p:cNvSpPr>
          <p:nvPr>
            <p:ph type="dt" sz="half" idx="10"/>
          </p:nvPr>
        </p:nvSpPr>
        <p:spPr/>
        <p:txBody>
          <a:bodyPr/>
          <a:lstStyle/>
          <a:p>
            <a:fld id="{4BE1D723-8F53-4F53-90B0-1982A396982E}" type="datetime1">
              <a:rPr lang="en-US" smtClean="0"/>
              <a:t>9/9/2023</a:t>
            </a:fld>
            <a:endParaRPr lang="en-US" dirty="0"/>
          </a:p>
        </p:txBody>
      </p:sp>
      <p:sp>
        <p:nvSpPr>
          <p:cNvPr id="1048593" name="Footer Placeholder 7"/>
          <p:cNvSpPr>
            <a:spLocks noGrp="1"/>
          </p:cNvSpPr>
          <p:nvPr>
            <p:ph type="ftr" sz="quarter" idx="11"/>
          </p:nvPr>
        </p:nvSpPr>
        <p:spPr/>
        <p:txBody>
          <a:bodyPr/>
          <a:lstStyle/>
          <a:p>
            <a:endParaRPr lang="en-US" dirty="0"/>
          </a:p>
        </p:txBody>
      </p:sp>
      <p:sp>
        <p:nvSpPr>
          <p:cNvPr id="1048594"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48654" name="Rectangle 9"/>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55"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1048656"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cxnSp>
        <p:nvCxnSpPr>
          <p:cNvPr id="3145731" name="Straight Connector 8"/>
          <p:cNvCxnSpPr>
            <a:cxnSpLocks/>
          </p:cNvCxnSpPr>
          <p:nvPr/>
        </p:nvCxnSpPr>
        <p:spPr>
          <a:xfrm>
            <a:off x="1207659"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48657" name="Date Placeholder 6"/>
          <p:cNvSpPr>
            <a:spLocks noGrp="1"/>
          </p:cNvSpPr>
          <p:nvPr>
            <p:ph type="dt" sz="half" idx="10"/>
          </p:nvPr>
        </p:nvSpPr>
        <p:spPr/>
        <p:txBody>
          <a:bodyPr/>
          <a:lstStyle/>
          <a:p>
            <a:fld id="{97669AF7-7BEB-44E4-9852-375E34362B5B}" type="datetime1">
              <a:rPr lang="en-US" smtClean="0"/>
              <a:t>9/9/2023</a:t>
            </a:fld>
            <a:endParaRPr lang="en-US" dirty="0"/>
          </a:p>
        </p:txBody>
      </p:sp>
      <p:sp>
        <p:nvSpPr>
          <p:cNvPr id="1048658" name="Footer Placeholder 7"/>
          <p:cNvSpPr>
            <a:spLocks noGrp="1"/>
          </p:cNvSpPr>
          <p:nvPr>
            <p:ph type="ftr" sz="quarter" idx="11"/>
          </p:nvPr>
        </p:nvSpPr>
        <p:spPr/>
        <p:txBody>
          <a:bodyPr/>
          <a:lstStyle/>
          <a:p>
            <a:endParaRPr lang="en-US" dirty="0"/>
          </a:p>
        </p:txBody>
      </p:sp>
      <p:sp>
        <p:nvSpPr>
          <p:cNvPr id="1048659" name="Slide Number Placeholder 10"/>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04860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1048609"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10"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11" name="Date Placeholder 1"/>
          <p:cNvSpPr>
            <a:spLocks noGrp="1"/>
          </p:cNvSpPr>
          <p:nvPr>
            <p:ph type="dt" sz="half" idx="10"/>
          </p:nvPr>
        </p:nvSpPr>
        <p:spPr/>
        <p:txBody>
          <a:bodyPr/>
          <a:lstStyle/>
          <a:p>
            <a:fld id="{BAAAC38D-0552-4C82-B593-E6124DFADBE2}" type="datetime1">
              <a:rPr lang="en-US" smtClean="0"/>
              <a:t>9/9/2023</a:t>
            </a:fld>
            <a:endParaRPr lang="en-US" dirty="0"/>
          </a:p>
        </p:txBody>
      </p:sp>
      <p:sp>
        <p:nvSpPr>
          <p:cNvPr id="1048612" name="Footer Placeholder 8"/>
          <p:cNvSpPr>
            <a:spLocks noGrp="1"/>
          </p:cNvSpPr>
          <p:nvPr>
            <p:ph type="ftr" sz="quarter" idx="11"/>
          </p:nvPr>
        </p:nvSpPr>
        <p:spPr/>
        <p:txBody>
          <a:bodyPr/>
          <a:lstStyle/>
          <a:p>
            <a:endParaRPr lang="en-US" dirty="0"/>
          </a:p>
        </p:txBody>
      </p:sp>
      <p:sp>
        <p:nvSpPr>
          <p:cNvPr id="1048613" name="Slide Number Placeholder 9"/>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4866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1048661"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48662" name="Content Placeholder 3"/>
          <p:cNvSpPr>
            <a:spLocks noGrp="1"/>
          </p:cNvSpPr>
          <p:nvPr>
            <p:ph sz="half" idx="2"/>
          </p:nvPr>
        </p:nvSpPr>
        <p:spPr>
          <a:xfrm>
            <a:off x="1097280" y="2958276"/>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63"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048664" name="Content Placeholder 5"/>
          <p:cNvSpPr>
            <a:spLocks noGrp="1"/>
          </p:cNvSpPr>
          <p:nvPr>
            <p:ph sz="quarter" idx="4"/>
          </p:nvPr>
        </p:nvSpPr>
        <p:spPr>
          <a:xfrm>
            <a:off x="6515944" y="2958275"/>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65" name="Date Placeholder 1"/>
          <p:cNvSpPr>
            <a:spLocks noGrp="1"/>
          </p:cNvSpPr>
          <p:nvPr>
            <p:ph type="dt" sz="half" idx="10"/>
          </p:nvPr>
        </p:nvSpPr>
        <p:spPr/>
        <p:txBody>
          <a:bodyPr/>
          <a:lstStyle/>
          <a:p>
            <a:fld id="{D9DF0F1C-5577-4ACB-BB62-DF8F3C494C7E}" type="datetime1">
              <a:rPr lang="en-US" smtClean="0"/>
              <a:t>9/9/2023</a:t>
            </a:fld>
            <a:endParaRPr lang="en-US" dirty="0"/>
          </a:p>
        </p:txBody>
      </p:sp>
      <p:sp>
        <p:nvSpPr>
          <p:cNvPr id="1048666" name="Footer Placeholder 10"/>
          <p:cNvSpPr>
            <a:spLocks noGrp="1"/>
          </p:cNvSpPr>
          <p:nvPr>
            <p:ph type="ftr" sz="quarter" idx="11"/>
          </p:nvPr>
        </p:nvSpPr>
        <p:spPr/>
        <p:txBody>
          <a:bodyPr/>
          <a:lstStyle/>
          <a:p>
            <a:endParaRPr lang="en-US" dirty="0"/>
          </a:p>
        </p:txBody>
      </p:sp>
      <p:sp>
        <p:nvSpPr>
          <p:cNvPr id="1048667" name="Slide Number Placeholder 11"/>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048643" name="Title 1"/>
          <p:cNvSpPr>
            <a:spLocks noGrp="1"/>
          </p:cNvSpPr>
          <p:nvPr>
            <p:ph type="title"/>
          </p:nvPr>
        </p:nvSpPr>
        <p:spPr/>
        <p:txBody>
          <a:bodyPr/>
          <a:lstStyle/>
          <a:p>
            <a:r>
              <a:rPr lang="en-US"/>
              <a:t>Click to edit Master title style</a:t>
            </a:r>
            <a:endParaRPr lang="en-US" dirty="0"/>
          </a:p>
        </p:txBody>
      </p:sp>
      <p:sp>
        <p:nvSpPr>
          <p:cNvPr id="1048644" name="Date Placeholder 5"/>
          <p:cNvSpPr>
            <a:spLocks noGrp="1"/>
          </p:cNvSpPr>
          <p:nvPr>
            <p:ph type="dt" sz="half" idx="10"/>
          </p:nvPr>
        </p:nvSpPr>
        <p:spPr/>
        <p:txBody>
          <a:bodyPr/>
          <a:lstStyle/>
          <a:p>
            <a:fld id="{1775B394-D9F9-4F0C-B15D-605F45CB9E9F}" type="datetime1">
              <a:rPr lang="en-US" smtClean="0"/>
              <a:t>9/9/2023</a:t>
            </a:fld>
            <a:endParaRPr lang="en-US" dirty="0"/>
          </a:p>
        </p:txBody>
      </p:sp>
      <p:sp>
        <p:nvSpPr>
          <p:cNvPr id="1048645" name="Footer Placeholder 6"/>
          <p:cNvSpPr>
            <a:spLocks noGrp="1"/>
          </p:cNvSpPr>
          <p:nvPr>
            <p:ph type="ftr" sz="quarter" idx="11"/>
          </p:nvPr>
        </p:nvSpPr>
        <p:spPr/>
        <p:txBody>
          <a:bodyPr/>
          <a:lstStyle/>
          <a:p>
            <a:endParaRPr lang="en-US" dirty="0"/>
          </a:p>
        </p:txBody>
      </p:sp>
      <p:sp>
        <p:nvSpPr>
          <p:cNvPr id="1048646" name="Slide Number Placeholder 7"/>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48599" name="Rectangle 9"/>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00" name="Date Placeholder 1"/>
          <p:cNvSpPr>
            <a:spLocks noGrp="1"/>
          </p:cNvSpPr>
          <p:nvPr>
            <p:ph type="dt" sz="half" idx="10"/>
          </p:nvPr>
        </p:nvSpPr>
        <p:spPr/>
        <p:txBody>
          <a:bodyPr/>
          <a:lstStyle/>
          <a:p>
            <a:fld id="{39667345-2558-425A-8533-9BFDBCE15005}" type="datetime1">
              <a:rPr lang="en-US" smtClean="0"/>
              <a:t>9/9/2023</a:t>
            </a:fld>
            <a:endParaRPr lang="en-US" dirty="0"/>
          </a:p>
        </p:txBody>
      </p:sp>
      <p:sp>
        <p:nvSpPr>
          <p:cNvPr id="1048601" name="Footer Placeholder 2"/>
          <p:cNvSpPr>
            <a:spLocks noGrp="1"/>
          </p:cNvSpPr>
          <p:nvPr>
            <p:ph type="ftr" sz="quarter" idx="11"/>
          </p:nvPr>
        </p:nvSpPr>
        <p:spPr/>
        <p:txBody>
          <a:bodyPr/>
          <a:lstStyle/>
          <a:p>
            <a:endParaRPr lang="en-US" dirty="0"/>
          </a:p>
        </p:txBody>
      </p:sp>
      <p:sp>
        <p:nvSpPr>
          <p:cNvPr id="1048602"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48668" name="Rectangle 7"/>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69" name="Title 1"/>
          <p:cNvSpPr>
            <a:spLocks noGrp="1"/>
          </p:cNvSpPr>
          <p:nvPr>
            <p:ph type="title"/>
          </p:nvPr>
        </p:nvSpPr>
        <p:spPr>
          <a:xfrm>
            <a:off x="643467" y="786384"/>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1048670" name="Content Placeholder 2"/>
          <p:cNvSpPr>
            <a:spLocks noGrp="1"/>
          </p:cNvSpPr>
          <p:nvPr>
            <p:ph idx="1"/>
          </p:nvPr>
        </p:nvSpPr>
        <p:spPr>
          <a:xfrm>
            <a:off x="5458984" y="812801"/>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671" name="Text Placeholder 3"/>
          <p:cNvSpPr>
            <a:spLocks noGrp="1"/>
          </p:cNvSpPr>
          <p:nvPr>
            <p:ph type="body" sz="half" idx="2"/>
          </p:nvPr>
        </p:nvSpPr>
        <p:spPr>
          <a:xfrm>
            <a:off x="643466" y="3043052"/>
            <a:ext cx="3517567" cy="3064505"/>
          </a:xfrm>
        </p:spPr>
        <p:txBody>
          <a:bodyPr lIns="91440" rIns="91440">
            <a:normAutofit/>
          </a:bodyPr>
          <a:lstStyle>
            <a:lvl1pPr marL="0" indent="0">
              <a:buNone/>
              <a:defRPr sz="18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048672" name="Date Placeholder 4"/>
          <p:cNvSpPr>
            <a:spLocks noGrp="1"/>
          </p:cNvSpPr>
          <p:nvPr>
            <p:ph type="dt" sz="half" idx="10"/>
          </p:nvPr>
        </p:nvSpPr>
        <p:spPr>
          <a:xfrm>
            <a:off x="643464" y="6446522"/>
            <a:ext cx="3517568" cy="365125"/>
          </a:xfrm>
        </p:spPr>
        <p:txBody>
          <a:bodyPr/>
          <a:lstStyle>
            <a:lvl1pPr algn="l"/>
          </a:lstStyle>
          <a:p>
            <a:fld id="{92BEA474-078D-4E9B-9B14-09A87B19DC46}" type="datetime1">
              <a:rPr lang="en-US" smtClean="0"/>
              <a:t>9/9/2023</a:t>
            </a:fld>
            <a:endParaRPr lang="en-US" dirty="0"/>
          </a:p>
        </p:txBody>
      </p:sp>
      <p:sp>
        <p:nvSpPr>
          <p:cNvPr id="1048673" name="Footer Placeholder 5"/>
          <p:cNvSpPr>
            <a:spLocks noGrp="1"/>
          </p:cNvSpPr>
          <p:nvPr>
            <p:ph type="ftr" sz="quarter" idx="11"/>
          </p:nvPr>
        </p:nvSpPr>
        <p:spPr>
          <a:xfrm>
            <a:off x="5458984" y="6446522"/>
            <a:ext cx="5334019" cy="365125"/>
          </a:xfrm>
        </p:spPr>
        <p:txBody>
          <a:bodyPr/>
          <a:lstStyle>
            <a:lvl1pPr algn="l">
              <a:defRPr>
                <a:solidFill>
                  <a:schemeClr val="tx2"/>
                </a:solidFill>
              </a:defRPr>
            </a:lvl1pPr>
          </a:lstStyle>
          <a:p>
            <a:endParaRPr lang="en-US" dirty="0"/>
          </a:p>
        </p:txBody>
      </p:sp>
      <p:sp>
        <p:nvSpPr>
          <p:cNvPr id="1048674"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48647" name="Rectangle 7"/>
          <p:cNvSpPr/>
          <p:nvPr/>
        </p:nvSpPr>
        <p:spPr>
          <a:xfrm>
            <a:off x="1"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48" name="Picture Placeholder 2"/>
          <p:cNvSpPr>
            <a:spLocks noGrp="1" noChangeAspect="1"/>
          </p:cNvSpPr>
          <p:nvPr>
            <p:ph type="pic" idx="1"/>
          </p:nvPr>
        </p:nvSpPr>
        <p:spPr>
          <a:xfrm>
            <a:off x="17" y="0"/>
            <a:ext cx="12191985" cy="4578350"/>
          </a:xfrm>
          <a:solidFill>
            <a:schemeClr val="bg1">
              <a:lumMod val="85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1048649" name="Title 1"/>
          <p:cNvSpPr>
            <a:spLocks noGrp="1"/>
          </p:cNvSpPr>
          <p:nvPr>
            <p:ph type="title"/>
          </p:nvPr>
        </p:nvSpPr>
        <p:spPr>
          <a:xfrm>
            <a:off x="1097280"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1048650"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048651" name="Date Placeholder 4"/>
          <p:cNvSpPr>
            <a:spLocks noGrp="1"/>
          </p:cNvSpPr>
          <p:nvPr>
            <p:ph type="dt" sz="half" idx="10"/>
          </p:nvPr>
        </p:nvSpPr>
        <p:spPr/>
        <p:txBody>
          <a:bodyPr/>
          <a:lstStyle/>
          <a:p>
            <a:fld id="{4907D986-8816-4272-A432-0437A28A9828}" type="datetime1">
              <a:rPr lang="en-US" smtClean="0"/>
              <a:t>9/9/2023</a:t>
            </a:fld>
            <a:endParaRPr lang="en-US" dirty="0"/>
          </a:p>
        </p:txBody>
      </p:sp>
      <p:sp>
        <p:nvSpPr>
          <p:cNvPr id="1048652" name="Footer Placeholder 5"/>
          <p:cNvSpPr>
            <a:spLocks noGrp="1"/>
          </p:cNvSpPr>
          <p:nvPr>
            <p:ph type="ftr" sz="quarter" idx="11"/>
          </p:nvPr>
        </p:nvSpPr>
        <p:spPr>
          <a:xfrm>
            <a:off x="1097279" y="6446840"/>
            <a:ext cx="6818263" cy="365125"/>
          </a:xfrm>
        </p:spPr>
        <p:txBody>
          <a:bodyPr/>
          <a:lstStyle/>
          <a:p>
            <a:pPr algn="l"/>
            <a:endParaRPr lang="en-US" dirty="0"/>
          </a:p>
        </p:txBody>
      </p:sp>
      <p:sp>
        <p:nvSpPr>
          <p:cNvPr id="1048653"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48576" name="Rectangle 6"/>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577"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48578" name="Text Placeholder 2"/>
          <p:cNvSpPr>
            <a:spLocks noGrp="1"/>
          </p:cNvSpPr>
          <p:nvPr>
            <p:ph type="body" idx="1"/>
          </p:nvPr>
        </p:nvSpPr>
        <p:spPr>
          <a:xfrm>
            <a:off x="1097280" y="2108203"/>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48579" name="Date Placeholder 3"/>
          <p:cNvSpPr>
            <a:spLocks noGrp="1"/>
          </p:cNvSpPr>
          <p:nvPr>
            <p:ph type="dt" sz="half" idx="2"/>
          </p:nvPr>
        </p:nvSpPr>
        <p:spPr>
          <a:xfrm>
            <a:off x="8218425" y="6446840"/>
            <a:ext cx="2584851"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9/9/2023</a:t>
            </a:fld>
            <a:endParaRPr lang="en-US" dirty="0"/>
          </a:p>
        </p:txBody>
      </p:sp>
      <p:sp>
        <p:nvSpPr>
          <p:cNvPr id="1048580" name="Footer Placeholder 4"/>
          <p:cNvSpPr>
            <a:spLocks noGrp="1"/>
          </p:cNvSpPr>
          <p:nvPr>
            <p:ph type="ftr" sz="quarter" idx="3"/>
          </p:nvPr>
        </p:nvSpPr>
        <p:spPr>
          <a:xfrm>
            <a:off x="1097279" y="6446840"/>
            <a:ext cx="6818263"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1048581" name="Slide Number Placeholder 5"/>
          <p:cNvSpPr>
            <a:spLocks noGrp="1"/>
          </p:cNvSpPr>
          <p:nvPr>
            <p:ph type="sldNum" sz="quarter" idx="4"/>
          </p:nvPr>
        </p:nvSpPr>
        <p:spPr>
          <a:xfrm>
            <a:off x="10993581" y="6446840"/>
            <a:ext cx="780011"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3145728" name="Straight Connector 9"/>
          <p:cNvCxnSpPr>
            <a:cxnSpLocks/>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lvl1pPr algn="l" defTabSz="914377" rtl="0" eaLnBrk="1" latinLnBrk="0" hangingPunct="1">
        <a:lnSpc>
          <a:spcPct val="90000"/>
        </a:lnSpc>
        <a:spcBef>
          <a:spcPct val="0"/>
        </a:spcBef>
        <a:buNone/>
        <a:defRPr sz="4700" i="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52.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68.jpe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48588" name="Rectangle 26"/>
          <p:cNvSpPr>
            <a:spLocks noGrp="1" noRot="1" noChangeAspect="1" noMove="1" noResize="1" noEditPoints="1" noAdjustHandles="1" noChangeArrowheads="1" noChangeShapeType="1" noTextEdit="1"/>
          </p:cNvSpPr>
          <p:nvPr/>
        </p:nvSpPr>
        <p:spPr>
          <a:xfrm>
            <a:off x="1" y="2"/>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Franklin Gothic Book" panose="020F0502020204030204"/>
            </a:endParaRPr>
          </a:p>
        </p:txBody>
      </p:sp>
      <p:pic>
        <p:nvPicPr>
          <p:cNvPr id="2097152" name="Picture 7"/>
          <p:cNvPicPr>
            <a:picLocks noChangeAspect="1"/>
          </p:cNvPicPr>
          <p:nvPr/>
        </p:nvPicPr>
        <p:blipFill>
          <a:blip r:embed="rId3"/>
          <a:stretch>
            <a:fillRect/>
          </a:stretch>
        </p:blipFill>
        <p:spPr>
          <a:xfrm>
            <a:off x="715434" y="285236"/>
            <a:ext cx="10761133" cy="5789947"/>
          </a:xfrm>
          <a:prstGeom prst="roundRect">
            <a:avLst>
              <a:gd name="adj" fmla="val 8594"/>
            </a:avLst>
          </a:prstGeom>
          <a:noFill/>
          <a:ln>
            <a:solidFill>
              <a:schemeClr val="accent4">
                <a:lumMod val="75000"/>
              </a:schemeClr>
            </a:solidFill>
          </a:ln>
          <a:effectLst>
            <a:reflection blurRad="12700" stA="38000" endPos="28000" dist="5000" dir="5400000" sy="-100000" algn="bl" rotWithShape="0"/>
          </a:effectLst>
        </p:spPr>
      </p:pic>
      <p:cxnSp>
        <p:nvCxnSpPr>
          <p:cNvPr id="3145730" name="Straight Connector 28"/>
          <p:cNvCxnSpPr>
            <a:cxnSpLocks noGrp="1" noRot="1" noChangeAspect="1" noMove="1" noResize="1" noEditPoints="1" noAdjustHandles="1" noChangeArrowheads="1" noChangeShapeType="1"/>
          </p:cNvCxnSpPr>
          <p:nvPr/>
        </p:nvCxnSpPr>
        <p:spPr>
          <a:xfrm>
            <a:off x="744180"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97153" name="Picture 2"/>
          <p:cNvPicPr>
            <a:picLocks noChangeAspect="1"/>
          </p:cNvPicPr>
          <p:nvPr/>
        </p:nvPicPr>
        <p:blipFill>
          <a:blip r:embed="rId4"/>
          <a:stretch>
            <a:fillRect/>
          </a:stretch>
        </p:blipFill>
        <p:spPr>
          <a:xfrm>
            <a:off x="8304525" y="597050"/>
            <a:ext cx="2635483" cy="1366223"/>
          </a:xfrm>
          <a:prstGeom prst="rect">
            <a:avLst/>
          </a:prstGeom>
        </p:spPr>
      </p:pic>
      <p:sp>
        <p:nvSpPr>
          <p:cNvPr id="1048589" name="TextBox 4"/>
          <p:cNvSpPr txBox="1"/>
          <p:nvPr/>
        </p:nvSpPr>
        <p:spPr>
          <a:xfrm>
            <a:off x="860613" y="597050"/>
            <a:ext cx="5235388" cy="830997"/>
          </a:xfrm>
          <a:prstGeom prst="rect">
            <a:avLst/>
          </a:prstGeom>
          <a:noFill/>
        </p:spPr>
        <p:txBody>
          <a:bodyPr wrap="square" rtlCol="1">
            <a:spAutoFit/>
          </a:bodyPr>
          <a:lstStyle/>
          <a:p>
            <a:pPr algn="ctr"/>
            <a:r>
              <a:rPr lang="ar-SA" sz="2400" dirty="0">
                <a:solidFill>
                  <a:schemeClr val="bg1"/>
                </a:solidFill>
              </a:rPr>
              <a:t>العرض الالمع للخدمات التجارية</a:t>
            </a:r>
          </a:p>
          <a:p>
            <a:r>
              <a:rPr lang="en-US" sz="2400" dirty="0">
                <a:solidFill>
                  <a:schemeClr val="bg1"/>
                </a:solidFill>
              </a:rPr>
              <a:t>Shinest Show for Commercial Services </a:t>
            </a:r>
            <a:endParaRPr lang="ar-SA" sz="2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D82DB0-8C89-4AEF-A6B8-A4CAF67D456F}"/>
              </a:ext>
            </a:extLst>
          </p:cNvPr>
          <p:cNvGrpSpPr/>
          <p:nvPr/>
        </p:nvGrpSpPr>
        <p:grpSpPr>
          <a:xfrm>
            <a:off x="6027346" y="1563591"/>
            <a:ext cx="4723954" cy="2766310"/>
            <a:chOff x="4567071" y="1844824"/>
            <a:chExt cx="6113041" cy="3704733"/>
          </a:xfrm>
        </p:grpSpPr>
        <p:sp>
          <p:nvSpPr>
            <p:cNvPr id="4" name="Rectangle 4">
              <a:extLst>
                <a:ext uri="{FF2B5EF4-FFF2-40B4-BE49-F238E27FC236}">
                  <a16:creationId xmlns:a16="http://schemas.microsoft.com/office/drawing/2014/main" id="{98730CBB-EB8D-41DC-80D1-8AB194544F22}"/>
                </a:ext>
              </a:extLst>
            </p:cNvPr>
            <p:cNvSpPr/>
            <p:nvPr/>
          </p:nvSpPr>
          <p:spPr>
            <a:xfrm>
              <a:off x="4580881" y="3930857"/>
              <a:ext cx="1676901" cy="1618700"/>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 name="connsiteX0" fmla="*/ 0 w 1676901"/>
                <a:gd name="connsiteY0" fmla="*/ 0 h 1592067"/>
                <a:gd name="connsiteX1" fmla="*/ 1676901 w 1676901"/>
                <a:gd name="connsiteY1" fmla="*/ 745725 h 1592067"/>
                <a:gd name="connsiteX2" fmla="*/ 1659133 w 1676901"/>
                <a:gd name="connsiteY2" fmla="*/ 1592067 h 1592067"/>
                <a:gd name="connsiteX3" fmla="*/ 0 w 1676901"/>
                <a:gd name="connsiteY3" fmla="*/ 100620 h 1592067"/>
                <a:gd name="connsiteX4" fmla="*/ 0 w 1676901"/>
                <a:gd name="connsiteY4" fmla="*/ 0 h 1592067"/>
                <a:gd name="connsiteX0" fmla="*/ 0 w 1676901"/>
                <a:gd name="connsiteY0" fmla="*/ 0 h 1592067"/>
                <a:gd name="connsiteX1" fmla="*/ 1676901 w 1676901"/>
                <a:gd name="connsiteY1" fmla="*/ 745725 h 1592067"/>
                <a:gd name="connsiteX2" fmla="*/ 1668023 w 1676901"/>
                <a:gd name="connsiteY2" fmla="*/ 1592067 h 1592067"/>
                <a:gd name="connsiteX3" fmla="*/ 0 w 1676901"/>
                <a:gd name="connsiteY3" fmla="*/ 100620 h 1592067"/>
                <a:gd name="connsiteX4" fmla="*/ 0 w 1676901"/>
                <a:gd name="connsiteY4" fmla="*/ 0 h 1592067"/>
                <a:gd name="connsiteX0" fmla="*/ 0 w 1676901"/>
                <a:gd name="connsiteY0" fmla="*/ 0 h 1600945"/>
                <a:gd name="connsiteX1" fmla="*/ 1676901 w 1676901"/>
                <a:gd name="connsiteY1" fmla="*/ 745725 h 1600945"/>
                <a:gd name="connsiteX2" fmla="*/ 1668023 w 1676901"/>
                <a:gd name="connsiteY2" fmla="*/ 1600945 h 1600945"/>
                <a:gd name="connsiteX3" fmla="*/ 0 w 1676901"/>
                <a:gd name="connsiteY3" fmla="*/ 100620 h 1600945"/>
                <a:gd name="connsiteX4" fmla="*/ 0 w 1676901"/>
                <a:gd name="connsiteY4" fmla="*/ 0 h 1600945"/>
                <a:gd name="connsiteX0" fmla="*/ 0 w 1676901"/>
                <a:gd name="connsiteY0" fmla="*/ 0 h 1618700"/>
                <a:gd name="connsiteX1" fmla="*/ 1676901 w 1676901"/>
                <a:gd name="connsiteY1" fmla="*/ 745725 h 1618700"/>
                <a:gd name="connsiteX2" fmla="*/ 1668023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3" y="1333627"/>
                    <a:pt x="1668023" y="1618700"/>
                  </a:cubicBezTo>
                  <a:lnTo>
                    <a:pt x="0" y="100620"/>
                  </a:lnTo>
                  <a:lnTo>
                    <a:pt x="0" y="0"/>
                  </a:lnTo>
                  <a:close/>
                </a:path>
              </a:pathLst>
            </a:custGeom>
            <a:gradFill flip="none" rotWithShape="1">
              <a:gsLst>
                <a:gs pos="35000">
                  <a:schemeClr val="accent2">
                    <a:alpha val="0"/>
                  </a:schemeClr>
                </a:gs>
                <a:gs pos="80000">
                  <a:schemeClr val="accent2">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Rectangle 4">
              <a:extLst>
                <a:ext uri="{FF2B5EF4-FFF2-40B4-BE49-F238E27FC236}">
                  <a16:creationId xmlns:a16="http://schemas.microsoft.com/office/drawing/2014/main" id="{4A98AE84-656D-4728-9472-0B81E41A2617}"/>
                </a:ext>
              </a:extLst>
            </p:cNvPr>
            <p:cNvSpPr/>
            <p:nvPr/>
          </p:nvSpPr>
          <p:spPr>
            <a:xfrm>
              <a:off x="4572000" y="3731342"/>
              <a:ext cx="1676901"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50000">
                  <a:schemeClr val="accent2">
                    <a:alpha val="0"/>
                  </a:schemeClr>
                </a:gs>
                <a:gs pos="80000">
                  <a:schemeClr val="accent2">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a:extLst>
                <a:ext uri="{FF2B5EF4-FFF2-40B4-BE49-F238E27FC236}">
                  <a16:creationId xmlns:a16="http://schemas.microsoft.com/office/drawing/2014/main" id="{F6AAE3FC-EF17-49F9-A877-0A3D03BF8675}"/>
                </a:ext>
              </a:extLst>
            </p:cNvPr>
            <p:cNvSpPr/>
            <p:nvPr/>
          </p:nvSpPr>
          <p:spPr>
            <a:xfrm>
              <a:off x="6228184" y="1844824"/>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 name="Rectangle 4">
              <a:extLst>
                <a:ext uri="{FF2B5EF4-FFF2-40B4-BE49-F238E27FC236}">
                  <a16:creationId xmlns:a16="http://schemas.microsoft.com/office/drawing/2014/main" id="{4AC69767-9374-4A32-9A60-B196517D948D}"/>
                </a:ext>
              </a:extLst>
            </p:cNvPr>
            <p:cNvSpPr/>
            <p:nvPr/>
          </p:nvSpPr>
          <p:spPr>
            <a:xfrm>
              <a:off x="4577918" y="1844826"/>
              <a:ext cx="1668022" cy="182288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02959 h 1812454"/>
                <a:gd name="connsiteX1" fmla="*/ 1657230 w 1668022"/>
                <a:gd name="connsiteY1" fmla="*/ 0 h 1812454"/>
                <a:gd name="connsiteX2" fmla="*/ 1668022 w 1668022"/>
                <a:gd name="connsiteY2" fmla="*/ 844787 h 1812454"/>
                <a:gd name="connsiteX3" fmla="*/ 35511 w 1668022"/>
                <a:gd name="connsiteY3" fmla="*/ 1812454 h 1812454"/>
                <a:gd name="connsiteX4" fmla="*/ 0 w 1668022"/>
                <a:gd name="connsiteY4" fmla="*/ 1702959 h 1812454"/>
                <a:gd name="connsiteX0" fmla="*/ 0 w 1668022"/>
                <a:gd name="connsiteY0" fmla="*/ 1720343 h 1829838"/>
                <a:gd name="connsiteX1" fmla="*/ 1664192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68022"/>
                <a:gd name="connsiteY0" fmla="*/ 1713389 h 1822884"/>
                <a:gd name="connsiteX1" fmla="*/ 1664192 w 1668022"/>
                <a:gd name="connsiteY1" fmla="*/ 0 h 1822884"/>
                <a:gd name="connsiteX2" fmla="*/ 1668022 w 1668022"/>
                <a:gd name="connsiteY2" fmla="*/ 855217 h 1822884"/>
                <a:gd name="connsiteX3" fmla="*/ 35511 w 1668022"/>
                <a:gd name="connsiteY3" fmla="*/ 1822884 h 1822884"/>
                <a:gd name="connsiteX4" fmla="*/ 0 w 1668022"/>
                <a:gd name="connsiteY4" fmla="*/ 1713389 h 18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022" h="1822884">
                  <a:moveTo>
                    <a:pt x="0" y="1713389"/>
                  </a:moveTo>
                  <a:lnTo>
                    <a:pt x="1664192" y="0"/>
                  </a:lnTo>
                  <a:cubicBezTo>
                    <a:pt x="1665469" y="287390"/>
                    <a:pt x="1666745" y="567827"/>
                    <a:pt x="1668022" y="855217"/>
                  </a:cubicBezTo>
                  <a:lnTo>
                    <a:pt x="35511" y="1822884"/>
                  </a:lnTo>
                  <a:lnTo>
                    <a:pt x="0" y="1713389"/>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a:extLst>
                <a:ext uri="{FF2B5EF4-FFF2-40B4-BE49-F238E27FC236}">
                  <a16:creationId xmlns:a16="http://schemas.microsoft.com/office/drawing/2014/main" id="{F8953748-3BDE-4A40-AB9F-7C4B2631D26D}"/>
                </a:ext>
              </a:extLst>
            </p:cNvPr>
            <p:cNvSpPr/>
            <p:nvPr/>
          </p:nvSpPr>
          <p:spPr>
            <a:xfrm>
              <a:off x="6228184" y="2787832"/>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5FA22BD7-B0A6-4B1F-AB57-BB0D92C71D15}"/>
                </a:ext>
              </a:extLst>
            </p:cNvPr>
            <p:cNvSpPr/>
            <p:nvPr/>
          </p:nvSpPr>
          <p:spPr>
            <a:xfrm>
              <a:off x="6228184" y="3730840"/>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0B54CA86-EDED-4A5F-B621-B6895703D42D}"/>
                </a:ext>
              </a:extLst>
            </p:cNvPr>
            <p:cNvSpPr/>
            <p:nvPr/>
          </p:nvSpPr>
          <p:spPr>
            <a:xfrm>
              <a:off x="6228184" y="4673848"/>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Rectangle 4">
              <a:extLst>
                <a:ext uri="{FF2B5EF4-FFF2-40B4-BE49-F238E27FC236}">
                  <a16:creationId xmlns:a16="http://schemas.microsoft.com/office/drawing/2014/main" id="{9248A86A-3BA4-4063-B8BA-C904F6811415}"/>
                </a:ext>
              </a:extLst>
            </p:cNvPr>
            <p:cNvSpPr/>
            <p:nvPr/>
          </p:nvSpPr>
          <p:spPr>
            <a:xfrm>
              <a:off x="4567071" y="2791036"/>
              <a:ext cx="1685778"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68023" y="0"/>
                  </a:lnTo>
                  <a:lnTo>
                    <a:pt x="1685778" y="855218"/>
                  </a:lnTo>
                  <a:lnTo>
                    <a:pt x="8878" y="908486"/>
                  </a:lnTo>
                  <a:cubicBezTo>
                    <a:pt x="8878" y="573106"/>
                    <a:pt x="0" y="1240901"/>
                    <a:pt x="0" y="905521"/>
                  </a:cubicBezTo>
                  <a:close/>
                </a:path>
              </a:pathLst>
            </a:custGeom>
            <a:gradFill flip="none" rotWithShape="1">
              <a:gsLst>
                <a:gs pos="50000">
                  <a:schemeClr val="accent2">
                    <a:alpha val="0"/>
                  </a:schemeClr>
                </a:gs>
                <a:gs pos="80000">
                  <a:schemeClr val="accent2">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12" name="Group 11">
            <a:extLst>
              <a:ext uri="{FF2B5EF4-FFF2-40B4-BE49-F238E27FC236}">
                <a16:creationId xmlns:a16="http://schemas.microsoft.com/office/drawing/2014/main" id="{97CB2212-8327-466F-AA34-D386B8E42B07}"/>
              </a:ext>
            </a:extLst>
          </p:cNvPr>
          <p:cNvGrpSpPr/>
          <p:nvPr/>
        </p:nvGrpSpPr>
        <p:grpSpPr>
          <a:xfrm flipH="1">
            <a:off x="2021902" y="1634718"/>
            <a:ext cx="4092420" cy="2839996"/>
            <a:chOff x="4474601" y="1837871"/>
            <a:chExt cx="6121796" cy="3702808"/>
          </a:xfrm>
        </p:grpSpPr>
        <p:sp>
          <p:nvSpPr>
            <p:cNvPr id="13" name="Rectangle 4">
              <a:extLst>
                <a:ext uri="{FF2B5EF4-FFF2-40B4-BE49-F238E27FC236}">
                  <a16:creationId xmlns:a16="http://schemas.microsoft.com/office/drawing/2014/main" id="{0BBEC5BA-9DB8-44BB-B5C9-7A6DD0818C26}"/>
                </a:ext>
              </a:extLst>
            </p:cNvPr>
            <p:cNvSpPr/>
            <p:nvPr/>
          </p:nvSpPr>
          <p:spPr>
            <a:xfrm>
              <a:off x="4488401" y="3921979"/>
              <a:ext cx="1676901" cy="1618700"/>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2" y="1333627"/>
                    <a:pt x="1668022" y="1618700"/>
                  </a:cubicBezTo>
                  <a:lnTo>
                    <a:pt x="0" y="100620"/>
                  </a:lnTo>
                  <a:lnTo>
                    <a:pt x="0" y="0"/>
                  </a:lnTo>
                  <a:close/>
                </a:path>
              </a:pathLst>
            </a:custGeom>
            <a:gradFill flip="none" rotWithShape="1">
              <a:gsLst>
                <a:gs pos="35000">
                  <a:schemeClr val="accent1">
                    <a:alpha val="50000"/>
                  </a:schemeClr>
                </a:gs>
                <a:gs pos="80000">
                  <a:schemeClr val="accent1"/>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4">
              <a:extLst>
                <a:ext uri="{FF2B5EF4-FFF2-40B4-BE49-F238E27FC236}">
                  <a16:creationId xmlns:a16="http://schemas.microsoft.com/office/drawing/2014/main" id="{DE70E74F-5CD7-4D34-B960-353AE4D1CE83}"/>
                </a:ext>
              </a:extLst>
            </p:cNvPr>
            <p:cNvSpPr/>
            <p:nvPr/>
          </p:nvSpPr>
          <p:spPr>
            <a:xfrm>
              <a:off x="4479520" y="3731342"/>
              <a:ext cx="1676901"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50000">
                  <a:schemeClr val="accent1">
                    <a:alpha val="85000"/>
                  </a:schemeClr>
                </a:gs>
                <a:gs pos="80000">
                  <a:schemeClr val="accent1"/>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7A869C57-0C54-433E-9E08-C7B55C3E5060}"/>
                </a:ext>
              </a:extLst>
            </p:cNvPr>
            <p:cNvSpPr/>
            <p:nvPr/>
          </p:nvSpPr>
          <p:spPr>
            <a:xfrm rot="10800000">
              <a:off x="6144963" y="1844824"/>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4">
              <a:extLst>
                <a:ext uri="{FF2B5EF4-FFF2-40B4-BE49-F238E27FC236}">
                  <a16:creationId xmlns:a16="http://schemas.microsoft.com/office/drawing/2014/main" id="{A2D2F69C-B106-471A-ACE7-3C987B07A98F}"/>
                </a:ext>
              </a:extLst>
            </p:cNvPr>
            <p:cNvSpPr/>
            <p:nvPr/>
          </p:nvSpPr>
          <p:spPr>
            <a:xfrm>
              <a:off x="4485442" y="1837871"/>
              <a:ext cx="1670406" cy="1829838"/>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1">
                    <a:alpha val="50000"/>
                  </a:schemeClr>
                </a:gs>
                <a:gs pos="80000">
                  <a:schemeClr val="accent1"/>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Rectangle 16">
              <a:extLst>
                <a:ext uri="{FF2B5EF4-FFF2-40B4-BE49-F238E27FC236}">
                  <a16:creationId xmlns:a16="http://schemas.microsoft.com/office/drawing/2014/main" id="{0160D9C0-0F57-47B4-B627-5ABDFC229131}"/>
                </a:ext>
              </a:extLst>
            </p:cNvPr>
            <p:cNvSpPr/>
            <p:nvPr/>
          </p:nvSpPr>
          <p:spPr>
            <a:xfrm rot="10800000">
              <a:off x="6144962" y="2787832"/>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8" name="Rectangle 17">
              <a:extLst>
                <a:ext uri="{FF2B5EF4-FFF2-40B4-BE49-F238E27FC236}">
                  <a16:creationId xmlns:a16="http://schemas.microsoft.com/office/drawing/2014/main" id="{C86EBDE5-99F7-4707-994B-1201375692FD}"/>
                </a:ext>
              </a:extLst>
            </p:cNvPr>
            <p:cNvSpPr/>
            <p:nvPr/>
          </p:nvSpPr>
          <p:spPr>
            <a:xfrm rot="10800000">
              <a:off x="6135715" y="3730840"/>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7CC976CC-A82F-4938-BB14-F3248481FCC3}"/>
                </a:ext>
              </a:extLst>
            </p:cNvPr>
            <p:cNvSpPr/>
            <p:nvPr/>
          </p:nvSpPr>
          <p:spPr>
            <a:xfrm rot="10800000">
              <a:off x="6135715" y="4673848"/>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0" name="Rectangle 4">
              <a:extLst>
                <a:ext uri="{FF2B5EF4-FFF2-40B4-BE49-F238E27FC236}">
                  <a16:creationId xmlns:a16="http://schemas.microsoft.com/office/drawing/2014/main" id="{CAD9C25E-BB5A-4E14-97E0-6298C214D2FF}"/>
                </a:ext>
              </a:extLst>
            </p:cNvPr>
            <p:cNvSpPr/>
            <p:nvPr/>
          </p:nvSpPr>
          <p:spPr>
            <a:xfrm>
              <a:off x="4474601" y="2791036"/>
              <a:ext cx="1685778"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50000">
                  <a:schemeClr val="accent1">
                    <a:alpha val="85000"/>
                  </a:schemeClr>
                </a:gs>
                <a:gs pos="8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23" name="TextBox 22">
            <a:extLst>
              <a:ext uri="{FF2B5EF4-FFF2-40B4-BE49-F238E27FC236}">
                <a16:creationId xmlns:a16="http://schemas.microsoft.com/office/drawing/2014/main" id="{D97DB242-FE53-4F52-9E2A-B1C3D9C457B9}"/>
              </a:ext>
            </a:extLst>
          </p:cNvPr>
          <p:cNvSpPr txBox="1"/>
          <p:nvPr/>
        </p:nvSpPr>
        <p:spPr>
          <a:xfrm>
            <a:off x="7404821" y="1649265"/>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Crystal-Clear Image</a:t>
            </a:r>
            <a:endParaRPr lang="ko-KR" altLang="en-US" b="1" dirty="0">
              <a:solidFill>
                <a:schemeClr val="bg1"/>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BE3AE5BB-F193-4551-A7DF-32A88BF932D8}"/>
              </a:ext>
            </a:extLst>
          </p:cNvPr>
          <p:cNvSpPr txBox="1"/>
          <p:nvPr/>
        </p:nvSpPr>
        <p:spPr>
          <a:xfrm>
            <a:off x="7558727" y="2421853"/>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Smooth Motion</a:t>
            </a:r>
            <a:endParaRPr lang="ko-KR" altLang="en-US" b="1" dirty="0">
              <a:solidFill>
                <a:schemeClr val="bg1"/>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03855702-112A-4C39-AE8D-6879484399A2}"/>
              </a:ext>
            </a:extLst>
          </p:cNvPr>
          <p:cNvSpPr txBox="1"/>
          <p:nvPr/>
        </p:nvSpPr>
        <p:spPr>
          <a:xfrm>
            <a:off x="7510236" y="3129886"/>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High Resolution</a:t>
            </a:r>
            <a:endParaRPr lang="ko-KR" altLang="en-US" b="1" dirty="0">
              <a:solidFill>
                <a:schemeClr val="bg1"/>
              </a:solidFill>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8DD1E2BD-AE30-464D-9335-72799F7B1DF6}"/>
              </a:ext>
            </a:extLst>
          </p:cNvPr>
          <p:cNvSpPr txBox="1"/>
          <p:nvPr/>
        </p:nvSpPr>
        <p:spPr>
          <a:xfrm>
            <a:off x="7510235" y="3813954"/>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Colorful Graphics</a:t>
            </a:r>
            <a:endParaRPr lang="ko-KR" altLang="en-US" b="1" dirty="0">
              <a:solidFill>
                <a:schemeClr val="bg1"/>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8F3AAD9F-22B9-463D-B823-C0583D497528}"/>
              </a:ext>
            </a:extLst>
          </p:cNvPr>
          <p:cNvSpPr txBox="1"/>
          <p:nvPr/>
        </p:nvSpPr>
        <p:spPr>
          <a:xfrm>
            <a:off x="2133676" y="1662519"/>
            <a:ext cx="2418874" cy="646331"/>
          </a:xfrm>
          <a:prstGeom prst="rect">
            <a:avLst/>
          </a:prstGeom>
          <a:noFill/>
        </p:spPr>
        <p:txBody>
          <a:bodyPr wrap="square" rtlCol="0" anchor="ctr">
            <a:spAutoFit/>
          </a:bodyPr>
          <a:lstStyle/>
          <a:p>
            <a:pPr algn="ctr"/>
            <a:r>
              <a:rPr lang="en-US" altLang="ko-KR" b="1" dirty="0">
                <a:solidFill>
                  <a:schemeClr val="bg1"/>
                </a:solidFill>
                <a:effectLst>
                  <a:outerShdw blurRad="38100" dist="38100" dir="2700000" algn="tl">
                    <a:srgbClr val="000000">
                      <a:alpha val="43137"/>
                    </a:srgbClr>
                  </a:outerShdw>
                </a:effectLst>
              </a:rPr>
              <a:t>Extreme Close Viewing Distance</a:t>
            </a:r>
            <a:endParaRPr lang="ko-KR" altLang="en-US" b="1" dirty="0">
              <a:solidFill>
                <a:schemeClr val="bg1"/>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585A49D3-5482-409D-A4E1-61B87AFFC889}"/>
              </a:ext>
            </a:extLst>
          </p:cNvPr>
          <p:cNvSpPr txBox="1"/>
          <p:nvPr/>
        </p:nvSpPr>
        <p:spPr>
          <a:xfrm>
            <a:off x="1757857" y="2515423"/>
            <a:ext cx="3376704"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Advanced Video Processing</a:t>
            </a:r>
            <a:endParaRPr lang="ko-KR" altLang="en-US" b="1" dirty="0">
              <a:solidFill>
                <a:schemeClr val="bg1"/>
              </a:solidFill>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239135F9-E55A-45E7-8F42-53B441A40E8E}"/>
              </a:ext>
            </a:extLst>
          </p:cNvPr>
          <p:cNvSpPr txBox="1"/>
          <p:nvPr/>
        </p:nvSpPr>
        <p:spPr>
          <a:xfrm>
            <a:off x="1439089" y="3157641"/>
            <a:ext cx="3720517"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Uniform Display Picture</a:t>
            </a:r>
            <a:endParaRPr lang="ko-KR" altLang="en-US" b="1" dirty="0">
              <a:solidFill>
                <a:schemeClr val="bg1"/>
              </a:solidFill>
              <a:effectLst>
                <a:outerShdw blurRad="38100" dist="38100" dir="2700000" algn="tl">
                  <a:srgbClr val="000000">
                    <a:alpha val="43137"/>
                  </a:srgbClr>
                </a:outerShdw>
              </a:effectLst>
            </a:endParaRPr>
          </a:p>
        </p:txBody>
      </p:sp>
      <p:sp>
        <p:nvSpPr>
          <p:cNvPr id="44" name="TextBox 43">
            <a:extLst>
              <a:ext uri="{FF2B5EF4-FFF2-40B4-BE49-F238E27FC236}">
                <a16:creationId xmlns:a16="http://schemas.microsoft.com/office/drawing/2014/main" id="{B64939B4-27AC-4D62-9882-8C3342956B8B}"/>
              </a:ext>
            </a:extLst>
          </p:cNvPr>
          <p:cNvSpPr txBox="1"/>
          <p:nvPr/>
        </p:nvSpPr>
        <p:spPr>
          <a:xfrm>
            <a:off x="1825650" y="3921185"/>
            <a:ext cx="3376704"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Versatile Pixel pitch Selection</a:t>
            </a:r>
            <a:endParaRPr lang="ko-KR" altLang="en-US" b="1" dirty="0">
              <a:solidFill>
                <a:schemeClr val="bg1"/>
              </a:solidFill>
              <a:effectLst>
                <a:outerShdw blurRad="38100" dist="38100" dir="2700000" algn="tl">
                  <a:srgbClr val="000000">
                    <a:alpha val="43137"/>
                  </a:srgbClr>
                </a:outerShdw>
              </a:effectLst>
            </a:endParaRPr>
          </a:p>
        </p:txBody>
      </p:sp>
      <p:grpSp>
        <p:nvGrpSpPr>
          <p:cNvPr id="45" name="Group 44">
            <a:extLst>
              <a:ext uri="{FF2B5EF4-FFF2-40B4-BE49-F238E27FC236}">
                <a16:creationId xmlns:a16="http://schemas.microsoft.com/office/drawing/2014/main" id="{82C4AFE6-1B37-4ABB-A619-FA1D7FCB02BA}"/>
              </a:ext>
            </a:extLst>
          </p:cNvPr>
          <p:cNvGrpSpPr/>
          <p:nvPr/>
        </p:nvGrpSpPr>
        <p:grpSpPr>
          <a:xfrm>
            <a:off x="4962077" y="1944183"/>
            <a:ext cx="2237674" cy="2237674"/>
            <a:chOff x="3467528" y="2657377"/>
            <a:chExt cx="2237674" cy="2237674"/>
          </a:xfrm>
        </p:grpSpPr>
        <p:grpSp>
          <p:nvGrpSpPr>
            <p:cNvPr id="46" name="Group 45">
              <a:extLst>
                <a:ext uri="{FF2B5EF4-FFF2-40B4-BE49-F238E27FC236}">
                  <a16:creationId xmlns:a16="http://schemas.microsoft.com/office/drawing/2014/main" id="{19C7981B-09DB-4ADF-8BA7-6107841FD5B9}"/>
                </a:ext>
              </a:extLst>
            </p:cNvPr>
            <p:cNvGrpSpPr/>
            <p:nvPr/>
          </p:nvGrpSpPr>
          <p:grpSpPr>
            <a:xfrm>
              <a:off x="3467528" y="2657377"/>
              <a:ext cx="2237674" cy="2237674"/>
              <a:chOff x="3436380" y="2612003"/>
              <a:chExt cx="2237674" cy="2237674"/>
            </a:xfrm>
          </p:grpSpPr>
          <p:sp>
            <p:nvSpPr>
              <p:cNvPr id="48" name="Oval 47">
                <a:extLst>
                  <a:ext uri="{FF2B5EF4-FFF2-40B4-BE49-F238E27FC236}">
                    <a16:creationId xmlns:a16="http://schemas.microsoft.com/office/drawing/2014/main" id="{D5CA3035-3CCC-48E0-B534-6BAA75D8F9B7}"/>
                  </a:ext>
                </a:extLst>
              </p:cNvPr>
              <p:cNvSpPr/>
              <p:nvPr/>
            </p:nvSpPr>
            <p:spPr>
              <a:xfrm>
                <a:off x="3436380" y="2612003"/>
                <a:ext cx="2237674" cy="2237674"/>
              </a:xfrm>
              <a:prstGeom prst="ellipse">
                <a:avLst/>
              </a:prstGeom>
              <a:solidFill>
                <a:schemeClr val="bg1">
                  <a:alpha val="5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9" name="Oval 48">
                <a:extLst>
                  <a:ext uri="{FF2B5EF4-FFF2-40B4-BE49-F238E27FC236}">
                    <a16:creationId xmlns:a16="http://schemas.microsoft.com/office/drawing/2014/main" id="{89018DE1-EE7F-45C3-BCB0-E7296833D616}"/>
                  </a:ext>
                </a:extLst>
              </p:cNvPr>
              <p:cNvSpPr/>
              <p:nvPr/>
            </p:nvSpPr>
            <p:spPr>
              <a:xfrm>
                <a:off x="3914050" y="3089673"/>
                <a:ext cx="1282335" cy="12823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7" name="Oval 46">
              <a:extLst>
                <a:ext uri="{FF2B5EF4-FFF2-40B4-BE49-F238E27FC236}">
                  <a16:creationId xmlns:a16="http://schemas.microsoft.com/office/drawing/2014/main" id="{10E37FD5-6548-4292-B27C-22F9A1A96C6E}"/>
                </a:ext>
              </a:extLst>
            </p:cNvPr>
            <p:cNvSpPr/>
            <p:nvPr/>
          </p:nvSpPr>
          <p:spPr>
            <a:xfrm>
              <a:off x="3695636" y="2885485"/>
              <a:ext cx="1781460" cy="1781460"/>
            </a:xfrm>
            <a:prstGeom prst="ellipse">
              <a:avLst/>
            </a:pr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TextBox 49">
            <a:extLst>
              <a:ext uri="{FF2B5EF4-FFF2-40B4-BE49-F238E27FC236}">
                <a16:creationId xmlns:a16="http://schemas.microsoft.com/office/drawing/2014/main" id="{37FDB11D-8CF6-48A6-B4D9-052E1C076DDB}"/>
              </a:ext>
            </a:extLst>
          </p:cNvPr>
          <p:cNvSpPr txBox="1"/>
          <p:nvPr/>
        </p:nvSpPr>
        <p:spPr>
          <a:xfrm>
            <a:off x="5439747" y="2760676"/>
            <a:ext cx="1281819" cy="584775"/>
          </a:xfrm>
          <a:prstGeom prst="rect">
            <a:avLst/>
          </a:prstGeom>
          <a:noFill/>
        </p:spPr>
        <p:txBody>
          <a:bodyPr wrap="square" rtlCol="0">
            <a:spAutoFit/>
          </a:bodyPr>
          <a:lstStyle/>
          <a:p>
            <a:pPr algn="ctr"/>
            <a:r>
              <a:rPr lang="en-US" altLang="ko-KR" sz="1600" b="1" dirty="0">
                <a:solidFill>
                  <a:schemeClr val="accent1"/>
                </a:solidFill>
              </a:rPr>
              <a:t>Features</a:t>
            </a:r>
            <a:r>
              <a:rPr lang="en-US" altLang="ko-KR" sz="1600" b="1" dirty="0">
                <a:solidFill>
                  <a:schemeClr val="bg1"/>
                </a:solidFill>
              </a:rPr>
              <a:t> and </a:t>
            </a:r>
            <a:r>
              <a:rPr lang="en-US" altLang="ko-KR" sz="1600" b="1" dirty="0">
                <a:solidFill>
                  <a:schemeClr val="accent2"/>
                </a:solidFill>
              </a:rPr>
              <a:t>Benefits</a:t>
            </a:r>
          </a:p>
        </p:txBody>
      </p:sp>
      <p:sp>
        <p:nvSpPr>
          <p:cNvPr id="54" name="TextBox 53">
            <a:extLst>
              <a:ext uri="{FF2B5EF4-FFF2-40B4-BE49-F238E27FC236}">
                <a16:creationId xmlns:a16="http://schemas.microsoft.com/office/drawing/2014/main" id="{F4E3925A-E5B9-41E7-8379-74FC98A4B395}"/>
              </a:ext>
            </a:extLst>
          </p:cNvPr>
          <p:cNvSpPr txBox="1"/>
          <p:nvPr/>
        </p:nvSpPr>
        <p:spPr>
          <a:xfrm>
            <a:off x="3527150" y="524208"/>
            <a:ext cx="5022056" cy="707886"/>
          </a:xfrm>
          <a:prstGeom prst="rect">
            <a:avLst/>
          </a:prstGeom>
          <a:noFill/>
        </p:spPr>
        <p:txBody>
          <a:bodyPr wrap="square" rtlCol="0">
            <a:spAutoFit/>
          </a:bodyPr>
          <a:lstStyle/>
          <a:p>
            <a:pPr algn="ctr"/>
            <a:r>
              <a:rPr lang="en-US" altLang="ko-KR" sz="4000" b="1" dirty="0">
                <a:solidFill>
                  <a:schemeClr val="bg1"/>
                </a:solidFill>
              </a:rPr>
              <a:t>Indoor Screens</a:t>
            </a:r>
            <a:endParaRPr lang="ko-KR" altLang="en-US" sz="4000" b="1" dirty="0">
              <a:solidFill>
                <a:schemeClr val="bg1"/>
              </a:solidFill>
            </a:endParaRPr>
          </a:p>
        </p:txBody>
      </p:sp>
      <p:pic>
        <p:nvPicPr>
          <p:cNvPr id="2" name="Picture 1">
            <a:extLst>
              <a:ext uri="{FF2B5EF4-FFF2-40B4-BE49-F238E27FC236}">
                <a16:creationId xmlns:a16="http://schemas.microsoft.com/office/drawing/2014/main" id="{840BE8E2-7329-04B7-A9D3-F490FE9CF902}"/>
              </a:ext>
            </a:extLst>
          </p:cNvPr>
          <p:cNvPicPr>
            <a:picLocks noChangeAspect="1"/>
          </p:cNvPicPr>
          <p:nvPr/>
        </p:nvPicPr>
        <p:blipFill>
          <a:blip r:embed="rId2"/>
          <a:stretch>
            <a:fillRect/>
          </a:stretch>
        </p:blipFill>
        <p:spPr>
          <a:xfrm>
            <a:off x="5397545" y="4573090"/>
            <a:ext cx="1366221" cy="997955"/>
          </a:xfrm>
          <a:prstGeom prst="rect">
            <a:avLst/>
          </a:prstGeom>
        </p:spPr>
      </p:pic>
    </p:spTree>
    <p:extLst>
      <p:ext uri="{BB962C8B-B14F-4D97-AF65-F5344CB8AC3E}">
        <p14:creationId xmlns:p14="http://schemas.microsoft.com/office/powerpoint/2010/main" val="1440241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Led Rental Screens</a:t>
            </a:r>
            <a:endParaRPr lang="ko-KR" altLang="en-US" b="1" dirty="0">
              <a:solidFill>
                <a:schemeClr val="bg1"/>
              </a:solidFill>
            </a:endParaRPr>
          </a:p>
        </p:txBody>
      </p:sp>
      <p:grpSp>
        <p:nvGrpSpPr>
          <p:cNvPr id="10" name="Group 9"/>
          <p:cNvGrpSpPr/>
          <p:nvPr/>
        </p:nvGrpSpPr>
        <p:grpSpPr>
          <a:xfrm>
            <a:off x="1487490" y="4933370"/>
            <a:ext cx="9217021" cy="469962"/>
            <a:chOff x="5100068" y="3074260"/>
            <a:chExt cx="3504381" cy="352471"/>
          </a:xfrm>
        </p:grpSpPr>
        <p:sp>
          <p:nvSpPr>
            <p:cNvPr id="11" name="TextBox 10"/>
            <p:cNvSpPr txBox="1"/>
            <p:nvPr/>
          </p:nvSpPr>
          <p:spPr>
            <a:xfrm>
              <a:off x="5100068" y="3149732"/>
              <a:ext cx="3504380" cy="276999"/>
            </a:xfrm>
            <a:prstGeom prst="rect">
              <a:avLst/>
            </a:prstGeom>
            <a:noFill/>
          </p:spPr>
          <p:txBody>
            <a:bodyPr wrap="square" rtlCol="0">
              <a:spAutoFit/>
            </a:bodyPr>
            <a:lstStyle/>
            <a:p>
              <a:pPr algn="ctr"/>
              <a:endParaRPr lang="en-US" altLang="ko-KR" dirty="0">
                <a:solidFill>
                  <a:schemeClr val="tx1">
                    <a:lumMod val="75000"/>
                    <a:lumOff val="25000"/>
                  </a:schemeClr>
                </a:solidFill>
                <a:cs typeface="Arial" pitchFamily="34" charset="0"/>
              </a:endParaRPr>
            </a:p>
          </p:txBody>
        </p:sp>
        <p:sp>
          <p:nvSpPr>
            <p:cNvPr id="12" name="TextBox 11"/>
            <p:cNvSpPr txBox="1"/>
            <p:nvPr/>
          </p:nvSpPr>
          <p:spPr>
            <a:xfrm>
              <a:off x="5100069" y="3074260"/>
              <a:ext cx="3504380" cy="284742"/>
            </a:xfrm>
            <a:prstGeom prst="rect">
              <a:avLst/>
            </a:prstGeom>
            <a:noFill/>
          </p:spPr>
          <p:txBody>
            <a:bodyPr wrap="square" rtlCol="0">
              <a:spAutoFit/>
            </a:bodyPr>
            <a:lstStyle/>
            <a:p>
              <a:pPr algn="ctr"/>
              <a:endParaRPr lang="ko-KR" altLang="en-US" sz="1867" b="1" dirty="0">
                <a:solidFill>
                  <a:schemeClr val="accent2"/>
                </a:solidFill>
                <a:cs typeface="Arial" pitchFamily="34" charset="0"/>
              </a:endParaRPr>
            </a:p>
          </p:txBody>
        </p:sp>
      </p:grpSp>
      <p:pic>
        <p:nvPicPr>
          <p:cNvPr id="14" name="Picture Placeholder 13">
            <a:extLst>
              <a:ext uri="{FF2B5EF4-FFF2-40B4-BE49-F238E27FC236}">
                <a16:creationId xmlns:a16="http://schemas.microsoft.com/office/drawing/2014/main" id="{2FC98252-F701-D83A-66C4-35E1095EDF5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935" r="8935"/>
          <a:stretch>
            <a:fillRect/>
          </a:stretch>
        </p:blipFill>
        <p:spPr>
          <a:xfrm>
            <a:off x="705884" y="1010263"/>
            <a:ext cx="3359716" cy="2300887"/>
          </a:xfrm>
          <a:effectLst>
            <a:softEdge rad="31750"/>
          </a:effectLst>
        </p:spPr>
      </p:pic>
      <p:pic>
        <p:nvPicPr>
          <p:cNvPr id="17" name="Picture Placeholder 16">
            <a:extLst>
              <a:ext uri="{FF2B5EF4-FFF2-40B4-BE49-F238E27FC236}">
                <a16:creationId xmlns:a16="http://schemas.microsoft.com/office/drawing/2014/main" id="{32589366-1468-D93C-F376-AD3DEA5B413D}"/>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4426" r="4426"/>
          <a:stretch>
            <a:fillRect/>
          </a:stretch>
        </p:blipFill>
        <p:spPr>
          <a:xfrm>
            <a:off x="4065600" y="1454668"/>
            <a:ext cx="4065600" cy="2784309"/>
          </a:xfrm>
          <a:effectLst>
            <a:softEdge rad="31750"/>
          </a:effectLst>
        </p:spPr>
      </p:pic>
      <p:sp>
        <p:nvSpPr>
          <p:cNvPr id="23" name="TextBox 22">
            <a:extLst>
              <a:ext uri="{FF2B5EF4-FFF2-40B4-BE49-F238E27FC236}">
                <a16:creationId xmlns:a16="http://schemas.microsoft.com/office/drawing/2014/main" id="{AD4A0EA0-8556-DD2D-4049-C04BC6ABCC72}"/>
              </a:ext>
            </a:extLst>
          </p:cNvPr>
          <p:cNvSpPr txBox="1"/>
          <p:nvPr/>
        </p:nvSpPr>
        <p:spPr>
          <a:xfrm>
            <a:off x="2707582" y="4605141"/>
            <a:ext cx="7219833" cy="707886"/>
          </a:xfrm>
          <a:prstGeom prst="rect">
            <a:avLst/>
          </a:prstGeom>
          <a:noFill/>
        </p:spPr>
        <p:txBody>
          <a:bodyPr wrap="square">
            <a:spAutoFit/>
          </a:bodyPr>
          <a:lstStyle/>
          <a:p>
            <a:pPr algn="ctr"/>
            <a:r>
              <a:rPr lang="en-US" sz="2000" dirty="0">
                <a:solidFill>
                  <a:schemeClr val="bg1"/>
                </a:solidFill>
                <a:effectLst>
                  <a:outerShdw blurRad="38100" dist="38100" dir="2700000" algn="tl">
                    <a:srgbClr val="000000">
                      <a:alpha val="43137"/>
                    </a:srgbClr>
                  </a:outerShdw>
                </a:effectLst>
                <a:latin typeface="arial" panose="020B0604020202020204" pitchFamily="34" charset="0"/>
              </a:rPr>
              <a:t>R</a:t>
            </a:r>
            <a:r>
              <a:rPr lang="en-US" sz="2000" b="0" i="0" dirty="0">
                <a:solidFill>
                  <a:schemeClr val="bg1"/>
                </a:solidFill>
                <a:effectLst>
                  <a:outerShdw blurRad="38100" dist="38100" dir="2700000" algn="tl">
                    <a:srgbClr val="000000">
                      <a:alpha val="43137"/>
                    </a:srgbClr>
                  </a:outerShdw>
                </a:effectLst>
                <a:latin typeface="arial" panose="020B0604020202020204" pitchFamily="34" charset="0"/>
              </a:rPr>
              <a:t>ental LED display has a light and thin structure. It has high stability and is easy to install and disassemble at any time.</a:t>
            </a:r>
            <a:endParaRPr lang="ar-SA" sz="2000" dirty="0">
              <a:solidFill>
                <a:schemeClr val="bg1"/>
              </a:solidFill>
              <a:effectLst>
                <a:outerShdw blurRad="38100" dist="38100" dir="2700000" algn="tl">
                  <a:srgbClr val="000000">
                    <a:alpha val="43137"/>
                  </a:srgbClr>
                </a:outerShdw>
              </a:effectLst>
            </a:endParaRPr>
          </a:p>
        </p:txBody>
      </p:sp>
      <p:pic>
        <p:nvPicPr>
          <p:cNvPr id="6" name="Picture Placeholder 5">
            <a:extLst>
              <a:ext uri="{FF2B5EF4-FFF2-40B4-BE49-F238E27FC236}">
                <a16:creationId xmlns:a16="http://schemas.microsoft.com/office/drawing/2014/main" id="{78C4CD9B-8ADC-B88F-857D-E4DF269CDA9B}"/>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254" b="254"/>
          <a:stretch>
            <a:fillRect/>
          </a:stretch>
        </p:blipFill>
        <p:spPr>
          <a:xfrm>
            <a:off x="8125200" y="1010263"/>
            <a:ext cx="3359716" cy="2300887"/>
          </a:xfrm>
          <a:effectLst>
            <a:softEdge rad="31750"/>
          </a:effectLst>
        </p:spPr>
      </p:pic>
      <p:pic>
        <p:nvPicPr>
          <p:cNvPr id="3" name="Picture 2">
            <a:extLst>
              <a:ext uri="{FF2B5EF4-FFF2-40B4-BE49-F238E27FC236}">
                <a16:creationId xmlns:a16="http://schemas.microsoft.com/office/drawing/2014/main" id="{BAFD4834-1470-24C3-3656-36AE3031F5DA}"/>
              </a:ext>
            </a:extLst>
          </p:cNvPr>
          <p:cNvPicPr>
            <a:picLocks noChangeAspect="1"/>
          </p:cNvPicPr>
          <p:nvPr/>
        </p:nvPicPr>
        <p:blipFill>
          <a:blip r:embed="rId5"/>
          <a:stretch>
            <a:fillRect/>
          </a:stretch>
        </p:blipFill>
        <p:spPr>
          <a:xfrm>
            <a:off x="206744" y="12308"/>
            <a:ext cx="1366221" cy="997955"/>
          </a:xfrm>
          <a:prstGeom prst="rect">
            <a:avLst/>
          </a:prstGeom>
        </p:spPr>
      </p:pic>
    </p:spTree>
    <p:extLst>
      <p:ext uri="{BB962C8B-B14F-4D97-AF65-F5344CB8AC3E}">
        <p14:creationId xmlns:p14="http://schemas.microsoft.com/office/powerpoint/2010/main" val="3481202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66" name="Content Placeholder 7"/>
          <p:cNvPicPr>
            <a:picLocks noGrp="1" noChangeAspect="1"/>
          </p:cNvPicPr>
          <p:nvPr>
            <p:ph sz="half" idx="1"/>
          </p:nvPr>
        </p:nvPicPr>
        <p:blipFill>
          <a:blip r:embed="rId2"/>
          <a:stretch>
            <a:fillRect/>
          </a:stretch>
        </p:blipFill>
        <p:spPr>
          <a:xfrm>
            <a:off x="1646603" y="1308062"/>
            <a:ext cx="4218176" cy="2812117"/>
          </a:xfrm>
          <a:solidFill>
            <a:srgbClr val="5C2983"/>
          </a:solidFill>
        </p:spPr>
      </p:pic>
      <p:pic>
        <p:nvPicPr>
          <p:cNvPr id="2097167" name="Content Placeholder 9"/>
          <p:cNvPicPr>
            <a:picLocks noGrp="1" noChangeAspect="1"/>
          </p:cNvPicPr>
          <p:nvPr>
            <p:ph sz="half" idx="2"/>
          </p:nvPr>
        </p:nvPicPr>
        <p:blipFill>
          <a:blip r:embed="rId3"/>
          <a:stretch>
            <a:fillRect/>
          </a:stretch>
        </p:blipFill>
        <p:spPr>
          <a:xfrm>
            <a:off x="6359498" y="1308062"/>
            <a:ext cx="4218177" cy="2813080"/>
          </a:xfrm>
          <a:solidFill>
            <a:srgbClr val="5C2983"/>
          </a:solidFill>
        </p:spPr>
      </p:pic>
      <p:sp>
        <p:nvSpPr>
          <p:cNvPr id="1048614" name="TextBox 4"/>
          <p:cNvSpPr txBox="1"/>
          <p:nvPr/>
        </p:nvSpPr>
        <p:spPr>
          <a:xfrm>
            <a:off x="3227291" y="328109"/>
            <a:ext cx="5766103" cy="1323439"/>
          </a:xfrm>
          <a:prstGeom prst="rect">
            <a:avLst/>
          </a:prstGeom>
          <a:noFill/>
        </p:spPr>
        <p:txBody>
          <a:bodyPr wrap="square" rtlCol="1">
            <a:spAutoFit/>
          </a:bodyPr>
          <a:lstStyle/>
          <a:p>
            <a:r>
              <a:rPr lang="en-US" sz="4000" b="1" u="sng" dirty="0">
                <a:solidFill>
                  <a:schemeClr val="bg1"/>
                </a:solidFill>
                <a:cs typeface="+mj-cs"/>
              </a:rPr>
              <a:t>Mobile Advertising Trucks</a:t>
            </a:r>
          </a:p>
          <a:p>
            <a:endParaRPr lang="ar-SA" sz="4000" b="1" u="sng" dirty="0">
              <a:solidFill>
                <a:schemeClr val="bg1"/>
              </a:solidFill>
              <a:cs typeface="+mj-cs"/>
            </a:endParaRPr>
          </a:p>
        </p:txBody>
      </p:sp>
      <p:pic>
        <p:nvPicPr>
          <p:cNvPr id="2" name="Picture 1">
            <a:extLst>
              <a:ext uri="{FF2B5EF4-FFF2-40B4-BE49-F238E27FC236}">
                <a16:creationId xmlns:a16="http://schemas.microsoft.com/office/drawing/2014/main" id="{4D8E87FF-AB1A-6AF5-EF78-5441B8350C79}"/>
              </a:ext>
            </a:extLst>
          </p:cNvPr>
          <p:cNvPicPr>
            <a:picLocks noChangeAspect="1"/>
          </p:cNvPicPr>
          <p:nvPr/>
        </p:nvPicPr>
        <p:blipFill>
          <a:blip r:embed="rId4"/>
          <a:stretch>
            <a:fillRect/>
          </a:stretch>
        </p:blipFill>
        <p:spPr>
          <a:xfrm>
            <a:off x="10557071" y="128473"/>
            <a:ext cx="1366221" cy="9979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Exhibitions</a:t>
            </a:r>
            <a:endParaRPr lang="ko-KR" altLang="en-US" b="1" dirty="0">
              <a:solidFill>
                <a:schemeClr val="bg1"/>
              </a:solidFill>
            </a:endParaRPr>
          </a:p>
        </p:txBody>
      </p:sp>
      <p:pic>
        <p:nvPicPr>
          <p:cNvPr id="13" name="Picture Placeholder 12">
            <a:extLst>
              <a:ext uri="{FF2B5EF4-FFF2-40B4-BE49-F238E27FC236}">
                <a16:creationId xmlns:a16="http://schemas.microsoft.com/office/drawing/2014/main" id="{2F064795-EB37-7FC7-0DB5-6323318D38C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662" b="2662"/>
          <a:stretch>
            <a:fillRect/>
          </a:stretch>
        </p:blipFill>
        <p:spPr>
          <a:xfrm>
            <a:off x="719470" y="807217"/>
            <a:ext cx="3346130" cy="2291583"/>
          </a:xfrm>
          <a:effectLst>
            <a:softEdge rad="31750"/>
          </a:effectLst>
        </p:spPr>
      </p:pic>
      <p:pic>
        <p:nvPicPr>
          <p:cNvPr id="15" name="Picture Placeholder 14">
            <a:extLst>
              <a:ext uri="{FF2B5EF4-FFF2-40B4-BE49-F238E27FC236}">
                <a16:creationId xmlns:a16="http://schemas.microsoft.com/office/drawing/2014/main" id="{DDC96AA7-ACF2-6DF8-F31F-7BF888A3FF4A}"/>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18406" b="18406"/>
          <a:stretch>
            <a:fillRect/>
          </a:stretch>
        </p:blipFill>
        <p:spPr>
          <a:xfrm>
            <a:off x="4213197" y="2249686"/>
            <a:ext cx="4065600" cy="2784309"/>
          </a:xfrm>
          <a:effectLst>
            <a:softEdge rad="31750"/>
          </a:effectLst>
        </p:spPr>
      </p:pic>
      <p:pic>
        <p:nvPicPr>
          <p:cNvPr id="17" name="Picture Placeholder 16">
            <a:extLst>
              <a:ext uri="{FF2B5EF4-FFF2-40B4-BE49-F238E27FC236}">
                <a16:creationId xmlns:a16="http://schemas.microsoft.com/office/drawing/2014/main" id="{20A22A11-8162-2DB4-AFB8-150AA0D61813}"/>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27224" b="27224"/>
          <a:stretch>
            <a:fillRect/>
          </a:stretch>
        </p:blipFill>
        <p:spPr>
          <a:xfrm>
            <a:off x="8278800" y="1010263"/>
            <a:ext cx="3346130" cy="2291583"/>
          </a:xfrm>
          <a:effectLst>
            <a:softEdge rad="31750"/>
          </a:effectLst>
        </p:spPr>
      </p:pic>
      <p:pic>
        <p:nvPicPr>
          <p:cNvPr id="3" name="Picture 2">
            <a:extLst>
              <a:ext uri="{FF2B5EF4-FFF2-40B4-BE49-F238E27FC236}">
                <a16:creationId xmlns:a16="http://schemas.microsoft.com/office/drawing/2014/main" id="{7131078B-CA30-E78B-0D63-A7F78379D584}"/>
              </a:ext>
            </a:extLst>
          </p:cNvPr>
          <p:cNvPicPr>
            <a:picLocks noChangeAspect="1"/>
          </p:cNvPicPr>
          <p:nvPr/>
        </p:nvPicPr>
        <p:blipFill>
          <a:blip r:embed="rId5"/>
          <a:stretch>
            <a:fillRect/>
          </a:stretch>
        </p:blipFill>
        <p:spPr>
          <a:xfrm>
            <a:off x="5412889" y="1056576"/>
            <a:ext cx="1366221" cy="997955"/>
          </a:xfrm>
          <a:prstGeom prst="rect">
            <a:avLst/>
          </a:prstGeom>
        </p:spPr>
      </p:pic>
    </p:spTree>
    <p:extLst>
      <p:ext uri="{BB962C8B-B14F-4D97-AF65-F5344CB8AC3E}">
        <p14:creationId xmlns:p14="http://schemas.microsoft.com/office/powerpoint/2010/main" val="672158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Theaters</a:t>
            </a:r>
            <a:endParaRPr lang="ko-KR" altLang="en-US" b="1" dirty="0">
              <a:solidFill>
                <a:schemeClr val="bg1"/>
              </a:solidFill>
            </a:endParaRPr>
          </a:p>
        </p:txBody>
      </p:sp>
      <p:grpSp>
        <p:nvGrpSpPr>
          <p:cNvPr id="10" name="Group 9"/>
          <p:cNvGrpSpPr/>
          <p:nvPr/>
        </p:nvGrpSpPr>
        <p:grpSpPr>
          <a:xfrm>
            <a:off x="1487491" y="4933366"/>
            <a:ext cx="9217021" cy="469961"/>
            <a:chOff x="5100068" y="3074260"/>
            <a:chExt cx="3504381" cy="352471"/>
          </a:xfrm>
        </p:grpSpPr>
        <p:sp>
          <p:nvSpPr>
            <p:cNvPr id="11" name="TextBox 10"/>
            <p:cNvSpPr txBox="1"/>
            <p:nvPr/>
          </p:nvSpPr>
          <p:spPr>
            <a:xfrm>
              <a:off x="5100068" y="3149732"/>
              <a:ext cx="3504380" cy="276999"/>
            </a:xfrm>
            <a:prstGeom prst="rect">
              <a:avLst/>
            </a:prstGeom>
            <a:noFill/>
          </p:spPr>
          <p:txBody>
            <a:bodyPr wrap="square" rtlCol="0">
              <a:spAutoFit/>
            </a:bodyPr>
            <a:lstStyle/>
            <a:p>
              <a:pPr algn="ctr"/>
              <a:endParaRPr lang="en-US" altLang="ko-KR" dirty="0">
                <a:solidFill>
                  <a:schemeClr val="tx1">
                    <a:lumMod val="75000"/>
                    <a:lumOff val="25000"/>
                  </a:schemeClr>
                </a:solidFill>
                <a:cs typeface="Arial" pitchFamily="34" charset="0"/>
              </a:endParaRPr>
            </a:p>
          </p:txBody>
        </p:sp>
        <p:sp>
          <p:nvSpPr>
            <p:cNvPr id="12" name="TextBox 11"/>
            <p:cNvSpPr txBox="1"/>
            <p:nvPr/>
          </p:nvSpPr>
          <p:spPr>
            <a:xfrm>
              <a:off x="5100069" y="3074260"/>
              <a:ext cx="3504380" cy="284742"/>
            </a:xfrm>
            <a:prstGeom prst="rect">
              <a:avLst/>
            </a:prstGeom>
            <a:noFill/>
          </p:spPr>
          <p:txBody>
            <a:bodyPr wrap="square" rtlCol="0">
              <a:spAutoFit/>
            </a:bodyPr>
            <a:lstStyle/>
            <a:p>
              <a:pPr algn="ctr"/>
              <a:endParaRPr lang="ko-KR" altLang="en-US" sz="1867" b="1" dirty="0">
                <a:solidFill>
                  <a:schemeClr val="accent2"/>
                </a:solidFill>
                <a:cs typeface="Arial" pitchFamily="34" charset="0"/>
              </a:endParaRPr>
            </a:p>
          </p:txBody>
        </p:sp>
      </p:grpSp>
      <p:pic>
        <p:nvPicPr>
          <p:cNvPr id="13" name="Picture Placeholder 12">
            <a:extLst>
              <a:ext uri="{FF2B5EF4-FFF2-40B4-BE49-F238E27FC236}">
                <a16:creationId xmlns:a16="http://schemas.microsoft.com/office/drawing/2014/main" id="{8637CF54-1ABB-DF7C-B5B7-5863C58CA0C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60" r="1460"/>
          <a:stretch>
            <a:fillRect/>
          </a:stretch>
        </p:blipFill>
        <p:spPr>
          <a:xfrm>
            <a:off x="653220" y="562913"/>
            <a:ext cx="3310779" cy="2267373"/>
          </a:xfrm>
          <a:effectLst>
            <a:softEdge rad="31750"/>
          </a:effectLst>
        </p:spPr>
      </p:pic>
      <p:pic>
        <p:nvPicPr>
          <p:cNvPr id="16" name="Picture Placeholder 15">
            <a:extLst>
              <a:ext uri="{FF2B5EF4-FFF2-40B4-BE49-F238E27FC236}">
                <a16:creationId xmlns:a16="http://schemas.microsoft.com/office/drawing/2014/main" id="{9A5D98E8-FD3E-BCA5-12BC-11B5ED6D98D5}"/>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6221" b="6221"/>
          <a:stretch>
            <a:fillRect/>
          </a:stretch>
        </p:blipFill>
        <p:spPr>
          <a:xfrm>
            <a:off x="3963999" y="2434352"/>
            <a:ext cx="4065600" cy="2784309"/>
          </a:xfrm>
          <a:effectLst>
            <a:softEdge rad="31750"/>
          </a:effectLst>
        </p:spPr>
      </p:pic>
      <p:pic>
        <p:nvPicPr>
          <p:cNvPr id="19" name="Picture Placeholder 18">
            <a:extLst>
              <a:ext uri="{FF2B5EF4-FFF2-40B4-BE49-F238E27FC236}">
                <a16:creationId xmlns:a16="http://schemas.microsoft.com/office/drawing/2014/main" id="{CD569C8E-39BA-0D1E-430B-5B8D5B200D90}"/>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374" r="1374"/>
          <a:stretch>
            <a:fillRect/>
          </a:stretch>
        </p:blipFill>
        <p:spPr>
          <a:xfrm>
            <a:off x="8128800" y="644691"/>
            <a:ext cx="3604683" cy="2468652"/>
          </a:xfrm>
          <a:effectLst>
            <a:softEdge rad="31750"/>
          </a:effectLst>
        </p:spPr>
      </p:pic>
      <p:pic>
        <p:nvPicPr>
          <p:cNvPr id="3" name="Picture 2">
            <a:extLst>
              <a:ext uri="{FF2B5EF4-FFF2-40B4-BE49-F238E27FC236}">
                <a16:creationId xmlns:a16="http://schemas.microsoft.com/office/drawing/2014/main" id="{74D66E96-0CFD-D463-C91C-E5EF842DA9EF}"/>
              </a:ext>
            </a:extLst>
          </p:cNvPr>
          <p:cNvPicPr>
            <a:picLocks noChangeAspect="1"/>
          </p:cNvPicPr>
          <p:nvPr/>
        </p:nvPicPr>
        <p:blipFill>
          <a:blip r:embed="rId5"/>
          <a:stretch>
            <a:fillRect/>
          </a:stretch>
        </p:blipFill>
        <p:spPr>
          <a:xfrm>
            <a:off x="5412889" y="1110892"/>
            <a:ext cx="1366221" cy="997955"/>
          </a:xfrm>
          <a:prstGeom prst="rect">
            <a:avLst/>
          </a:prstGeom>
        </p:spPr>
      </p:pic>
    </p:spTree>
    <p:extLst>
      <p:ext uri="{BB962C8B-B14F-4D97-AF65-F5344CB8AC3E}">
        <p14:creationId xmlns:p14="http://schemas.microsoft.com/office/powerpoint/2010/main" val="4045566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9927" y="242176"/>
            <a:ext cx="11989399" cy="768085"/>
          </a:xfrm>
        </p:spPr>
        <p:txBody>
          <a:bodyPr>
            <a:normAutofit fontScale="92500" lnSpcReduction="10000"/>
          </a:bodyPr>
          <a:lstStyle/>
          <a:p>
            <a:r>
              <a:rPr lang="en-US" altLang="ko-KR" b="1" dirty="0">
                <a:solidFill>
                  <a:schemeClr val="bg1"/>
                </a:solidFill>
              </a:rPr>
              <a:t>Smart Meeting Room</a:t>
            </a:r>
            <a:endParaRPr lang="ko-KR" altLang="en-US" b="1" dirty="0">
              <a:solidFill>
                <a:schemeClr val="bg1"/>
              </a:solidFill>
            </a:endParaRPr>
          </a:p>
        </p:txBody>
      </p:sp>
      <p:grpSp>
        <p:nvGrpSpPr>
          <p:cNvPr id="10" name="Group 9"/>
          <p:cNvGrpSpPr/>
          <p:nvPr/>
        </p:nvGrpSpPr>
        <p:grpSpPr>
          <a:xfrm>
            <a:off x="1487491" y="4933366"/>
            <a:ext cx="9217021" cy="469961"/>
            <a:chOff x="5100068" y="3074260"/>
            <a:chExt cx="3504381" cy="352471"/>
          </a:xfrm>
        </p:grpSpPr>
        <p:sp>
          <p:nvSpPr>
            <p:cNvPr id="11" name="TextBox 10"/>
            <p:cNvSpPr txBox="1"/>
            <p:nvPr/>
          </p:nvSpPr>
          <p:spPr>
            <a:xfrm>
              <a:off x="5100068" y="3149732"/>
              <a:ext cx="3504380" cy="276999"/>
            </a:xfrm>
            <a:prstGeom prst="rect">
              <a:avLst/>
            </a:prstGeom>
            <a:noFill/>
          </p:spPr>
          <p:txBody>
            <a:bodyPr wrap="square" rtlCol="0">
              <a:spAutoFit/>
            </a:bodyPr>
            <a:lstStyle/>
            <a:p>
              <a:pPr algn="ctr"/>
              <a:endParaRPr lang="en-US" altLang="ko-KR" dirty="0">
                <a:solidFill>
                  <a:schemeClr val="tx1">
                    <a:lumMod val="75000"/>
                    <a:lumOff val="25000"/>
                  </a:schemeClr>
                </a:solidFill>
                <a:cs typeface="Arial" pitchFamily="34" charset="0"/>
              </a:endParaRPr>
            </a:p>
          </p:txBody>
        </p:sp>
        <p:sp>
          <p:nvSpPr>
            <p:cNvPr id="12" name="TextBox 11"/>
            <p:cNvSpPr txBox="1"/>
            <p:nvPr/>
          </p:nvSpPr>
          <p:spPr>
            <a:xfrm>
              <a:off x="5100069" y="3074260"/>
              <a:ext cx="3504380" cy="284742"/>
            </a:xfrm>
            <a:prstGeom prst="rect">
              <a:avLst/>
            </a:prstGeom>
            <a:noFill/>
          </p:spPr>
          <p:txBody>
            <a:bodyPr wrap="square" rtlCol="0">
              <a:spAutoFit/>
            </a:bodyPr>
            <a:lstStyle/>
            <a:p>
              <a:pPr algn="ctr"/>
              <a:endParaRPr lang="ko-KR" altLang="en-US" sz="1867" b="1" dirty="0">
                <a:solidFill>
                  <a:schemeClr val="accent2"/>
                </a:solidFill>
                <a:cs typeface="Arial" pitchFamily="34" charset="0"/>
              </a:endParaRPr>
            </a:p>
          </p:txBody>
        </p:sp>
      </p:grpSp>
      <p:pic>
        <p:nvPicPr>
          <p:cNvPr id="13" name="Picture Placeholder 12">
            <a:extLst>
              <a:ext uri="{FF2B5EF4-FFF2-40B4-BE49-F238E27FC236}">
                <a16:creationId xmlns:a16="http://schemas.microsoft.com/office/drawing/2014/main" id="{106157B5-56E7-0751-1B36-2B56C8983DD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341" b="4341"/>
          <a:stretch>
            <a:fillRect/>
          </a:stretch>
        </p:blipFill>
        <p:spPr>
          <a:xfrm>
            <a:off x="912622" y="1269697"/>
            <a:ext cx="3152978" cy="2159304"/>
          </a:xfrm>
          <a:effectLst>
            <a:softEdge rad="31750"/>
          </a:effectLst>
        </p:spPr>
      </p:pic>
      <p:pic>
        <p:nvPicPr>
          <p:cNvPr id="15" name="Picture Placeholder 14">
            <a:extLst>
              <a:ext uri="{FF2B5EF4-FFF2-40B4-BE49-F238E27FC236}">
                <a16:creationId xmlns:a16="http://schemas.microsoft.com/office/drawing/2014/main" id="{AD32E754-513F-AE1C-09DE-E91A8599D98F}"/>
              </a:ext>
            </a:extLst>
          </p:cNvPr>
          <p:cNvPicPr>
            <a:picLocks noGrp="1" noChangeAspect="1"/>
          </p:cNvPicPr>
          <p:nvPr>
            <p:ph type="pic" idx="12"/>
          </p:nvPr>
        </p:nvPicPr>
        <p:blipFill rotWithShape="1">
          <a:blip r:embed="rId3">
            <a:extLst>
              <a:ext uri="{28A0092B-C50C-407E-A947-70E740481C1C}">
                <a14:useLocalDpi xmlns:a14="http://schemas.microsoft.com/office/drawing/2010/main" val="0"/>
              </a:ext>
            </a:extLst>
          </a:blip>
          <a:srcRect l="3307" t="-1316" r="3307" b="-1316"/>
          <a:stretch/>
        </p:blipFill>
        <p:spPr>
          <a:xfrm>
            <a:off x="4065601" y="1237420"/>
            <a:ext cx="4101519" cy="2808000"/>
          </a:xfrm>
          <a:effectLst>
            <a:softEdge rad="31750"/>
          </a:effectLst>
        </p:spPr>
      </p:pic>
      <p:pic>
        <p:nvPicPr>
          <p:cNvPr id="18" name="Picture Placeholder 17">
            <a:extLst>
              <a:ext uri="{FF2B5EF4-FFF2-40B4-BE49-F238E27FC236}">
                <a16:creationId xmlns:a16="http://schemas.microsoft.com/office/drawing/2014/main" id="{89E98E4B-4F62-EE2B-7FEB-768391B27A5F}"/>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4850" r="14850"/>
          <a:stretch>
            <a:fillRect/>
          </a:stretch>
        </p:blipFill>
        <p:spPr>
          <a:xfrm>
            <a:off x="8126400" y="1242803"/>
            <a:ext cx="3405798" cy="2332446"/>
          </a:xfrm>
          <a:effectLst>
            <a:softEdge rad="31750"/>
          </a:effectLst>
        </p:spPr>
      </p:pic>
      <p:sp>
        <p:nvSpPr>
          <p:cNvPr id="22" name="TextBox 21">
            <a:extLst>
              <a:ext uri="{FF2B5EF4-FFF2-40B4-BE49-F238E27FC236}">
                <a16:creationId xmlns:a16="http://schemas.microsoft.com/office/drawing/2014/main" id="{AEEE9440-F66B-49E3-9714-67ED57814717}"/>
              </a:ext>
            </a:extLst>
          </p:cNvPr>
          <p:cNvSpPr txBox="1"/>
          <p:nvPr/>
        </p:nvSpPr>
        <p:spPr>
          <a:xfrm>
            <a:off x="2926079" y="4250264"/>
            <a:ext cx="6728909" cy="1477328"/>
          </a:xfrm>
          <a:prstGeom prst="rect">
            <a:avLst/>
          </a:prstGeom>
          <a:noFill/>
        </p:spPr>
        <p:txBody>
          <a:bodyPr wrap="square">
            <a:spAutoFit/>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rPr>
              <a:t>A smart meeting room is </a:t>
            </a:r>
            <a:r>
              <a:rPr lang="en-US" b="1" dirty="0">
                <a:solidFill>
                  <a:schemeClr val="bg1"/>
                </a:solidFill>
                <a:effectLst>
                  <a:outerShdw blurRad="38100" dist="38100" dir="2700000" algn="tl">
                    <a:srgbClr val="000000">
                      <a:alpha val="43137"/>
                    </a:srgbClr>
                  </a:outerShdw>
                </a:effectLst>
                <a:latin typeface="arial" panose="020B0604020202020204" pitchFamily="34" charset="0"/>
              </a:rPr>
              <a:t>a key element of a smart office setup</a:t>
            </a:r>
            <a:r>
              <a:rPr lang="en-US" dirty="0">
                <a:solidFill>
                  <a:schemeClr val="bg1"/>
                </a:solidFill>
                <a:effectLst>
                  <a:outerShdw blurRad="38100" dist="38100" dir="2700000" algn="tl">
                    <a:srgbClr val="000000">
                      <a:alpha val="43137"/>
                    </a:srgbClr>
                  </a:outerShdw>
                </a:effectLst>
                <a:latin typeface="arial" panose="020B0604020202020204" pitchFamily="34" charset="0"/>
              </a:rPr>
              <a:t>. Smart meeting rooms are powered by intelligent technology that integrates hardware and software tools into the meeting space to create a highly productive meeting experience for remote and in-person attendees.</a:t>
            </a:r>
            <a:endParaRPr lang="ar-SA" dirty="0">
              <a:solidFill>
                <a:schemeClr val="bg1"/>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D3545830-8B44-EF95-784C-6AC98462B6A9}"/>
              </a:ext>
            </a:extLst>
          </p:cNvPr>
          <p:cNvPicPr>
            <a:picLocks noChangeAspect="1"/>
          </p:cNvPicPr>
          <p:nvPr/>
        </p:nvPicPr>
        <p:blipFill>
          <a:blip r:embed="rId5"/>
          <a:stretch>
            <a:fillRect/>
          </a:stretch>
        </p:blipFill>
        <p:spPr>
          <a:xfrm>
            <a:off x="10293869" y="127240"/>
            <a:ext cx="1366221" cy="997955"/>
          </a:xfrm>
          <a:prstGeom prst="rect">
            <a:avLst/>
          </a:prstGeom>
        </p:spPr>
      </p:pic>
    </p:spTree>
    <p:extLst>
      <p:ext uri="{BB962C8B-B14F-4D97-AF65-F5344CB8AC3E}">
        <p14:creationId xmlns:p14="http://schemas.microsoft.com/office/powerpoint/2010/main" val="1104793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Smart Office</a:t>
            </a:r>
            <a:endParaRPr lang="ko-KR" altLang="en-US" b="1" dirty="0">
              <a:solidFill>
                <a:schemeClr val="bg1"/>
              </a:solidFill>
            </a:endParaRPr>
          </a:p>
        </p:txBody>
      </p:sp>
      <p:pic>
        <p:nvPicPr>
          <p:cNvPr id="9" name="Picture Placeholder 8">
            <a:extLst>
              <a:ext uri="{FF2B5EF4-FFF2-40B4-BE49-F238E27FC236}">
                <a16:creationId xmlns:a16="http://schemas.microsoft.com/office/drawing/2014/main" id="{FA1F6298-7900-6BCF-CDDA-32DE4E652D7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26" r="626"/>
          <a:stretch>
            <a:fillRect/>
          </a:stretch>
        </p:blipFill>
        <p:spPr>
          <a:xfrm>
            <a:off x="686968" y="857530"/>
            <a:ext cx="3378632" cy="2313842"/>
          </a:xfrm>
          <a:effectLst>
            <a:softEdge rad="31750"/>
          </a:effectLst>
        </p:spPr>
      </p:pic>
      <p:pic>
        <p:nvPicPr>
          <p:cNvPr id="14" name="Picture Placeholder 13">
            <a:extLst>
              <a:ext uri="{FF2B5EF4-FFF2-40B4-BE49-F238E27FC236}">
                <a16:creationId xmlns:a16="http://schemas.microsoft.com/office/drawing/2014/main" id="{C7173570-CE79-C699-C937-AE2FFDEF4EC3}"/>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126" b="126"/>
          <a:stretch>
            <a:fillRect/>
          </a:stretch>
        </p:blipFill>
        <p:spPr>
          <a:effectLst>
            <a:softEdge rad="31750"/>
          </a:effectLst>
        </p:spPr>
      </p:pic>
      <p:sp>
        <p:nvSpPr>
          <p:cNvPr id="5" name="TextBox 4">
            <a:extLst>
              <a:ext uri="{FF2B5EF4-FFF2-40B4-BE49-F238E27FC236}">
                <a16:creationId xmlns:a16="http://schemas.microsoft.com/office/drawing/2014/main" id="{F55EBD03-E58E-0186-B532-F2907DD706B1}"/>
              </a:ext>
            </a:extLst>
          </p:cNvPr>
          <p:cNvSpPr txBox="1"/>
          <p:nvPr/>
        </p:nvSpPr>
        <p:spPr>
          <a:xfrm>
            <a:off x="2946400" y="4684584"/>
            <a:ext cx="6662057" cy="1200329"/>
          </a:xfrm>
          <a:prstGeom prst="rect">
            <a:avLst/>
          </a:prstGeom>
          <a:noFill/>
        </p:spPr>
        <p:txBody>
          <a:bodyPr wrap="square">
            <a:spAutoFit/>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rPr>
              <a:t>Smart offices </a:t>
            </a:r>
            <a:r>
              <a:rPr lang="en-US" b="1" dirty="0">
                <a:solidFill>
                  <a:schemeClr val="bg1"/>
                </a:solidFill>
                <a:effectLst>
                  <a:outerShdw blurRad="38100" dist="38100" dir="2700000" algn="tl">
                    <a:srgbClr val="000000">
                      <a:alpha val="43137"/>
                    </a:srgbClr>
                  </a:outerShdw>
                </a:effectLst>
                <a:latin typeface="arial" panose="020B0604020202020204" pitchFamily="34" charset="0"/>
              </a:rPr>
              <a:t>use technology to increase productivity and collaboration</a:t>
            </a:r>
            <a:r>
              <a:rPr lang="en-US" dirty="0">
                <a:solidFill>
                  <a:schemeClr val="bg1"/>
                </a:solidFill>
                <a:effectLst>
                  <a:outerShdw blurRad="38100" dist="38100" dir="2700000" algn="tl">
                    <a:srgbClr val="000000">
                      <a:alpha val="43137"/>
                    </a:srgbClr>
                  </a:outerShdw>
                </a:effectLst>
                <a:latin typeface="arial" panose="020B0604020202020204" pitchFamily="34" charset="0"/>
              </a:rPr>
              <a:t>. Smart office automation and technology also improve the working environment through energy efficiency, enhanced security, and streamlining processes.</a:t>
            </a:r>
            <a:endParaRPr lang="ar-SA" dirty="0">
              <a:solidFill>
                <a:schemeClr val="bg1"/>
              </a:solidFill>
              <a:effectLst>
                <a:outerShdw blurRad="38100" dist="38100" dir="2700000" algn="tl">
                  <a:srgbClr val="000000">
                    <a:alpha val="43137"/>
                  </a:srgbClr>
                </a:outerShdw>
              </a:effectLst>
            </a:endParaRPr>
          </a:p>
        </p:txBody>
      </p:sp>
      <p:pic>
        <p:nvPicPr>
          <p:cNvPr id="7" name="Picture Placeholder 6">
            <a:extLst>
              <a:ext uri="{FF2B5EF4-FFF2-40B4-BE49-F238E27FC236}">
                <a16:creationId xmlns:a16="http://schemas.microsoft.com/office/drawing/2014/main" id="{611C483D-E2E1-7E44-641B-715049414D72}"/>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673" r="1673"/>
          <a:stretch>
            <a:fillRect/>
          </a:stretch>
        </p:blipFill>
        <p:spPr>
          <a:xfrm>
            <a:off x="8125200" y="857530"/>
            <a:ext cx="3558778" cy="2437214"/>
          </a:xfrm>
          <a:effectLst>
            <a:softEdge rad="31750"/>
          </a:effectLst>
        </p:spPr>
      </p:pic>
      <p:pic>
        <p:nvPicPr>
          <p:cNvPr id="3" name="Picture 2">
            <a:extLst>
              <a:ext uri="{FF2B5EF4-FFF2-40B4-BE49-F238E27FC236}">
                <a16:creationId xmlns:a16="http://schemas.microsoft.com/office/drawing/2014/main" id="{6D2269DF-06E3-6562-61A7-D58D48BF0A65}"/>
              </a:ext>
            </a:extLst>
          </p:cNvPr>
          <p:cNvPicPr>
            <a:picLocks noChangeAspect="1"/>
          </p:cNvPicPr>
          <p:nvPr/>
        </p:nvPicPr>
        <p:blipFill>
          <a:blip r:embed="rId5"/>
          <a:stretch>
            <a:fillRect/>
          </a:stretch>
        </p:blipFill>
        <p:spPr>
          <a:xfrm>
            <a:off x="2314167" y="3686629"/>
            <a:ext cx="1366221" cy="997955"/>
          </a:xfrm>
          <a:prstGeom prst="rect">
            <a:avLst/>
          </a:prstGeom>
        </p:spPr>
      </p:pic>
    </p:spTree>
    <p:extLst>
      <p:ext uri="{BB962C8B-B14F-4D97-AF65-F5344CB8AC3E}">
        <p14:creationId xmlns:p14="http://schemas.microsoft.com/office/powerpoint/2010/main" val="752468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081" y="37844"/>
            <a:ext cx="12192000" cy="768085"/>
          </a:xfrm>
        </p:spPr>
        <p:txBody>
          <a:bodyPr>
            <a:normAutofit fontScale="92500" lnSpcReduction="10000"/>
          </a:bodyPr>
          <a:lstStyle/>
          <a:p>
            <a:r>
              <a:rPr lang="en-US" altLang="ko-KR" b="1" dirty="0">
                <a:solidFill>
                  <a:schemeClr val="bg1"/>
                </a:solidFill>
              </a:rPr>
              <a:t>Smart Home</a:t>
            </a:r>
            <a:endParaRPr lang="ko-KR" altLang="en-US" b="1" dirty="0">
              <a:solidFill>
                <a:schemeClr val="bg1"/>
              </a:solidFill>
            </a:endParaRPr>
          </a:p>
        </p:txBody>
      </p:sp>
      <p:grpSp>
        <p:nvGrpSpPr>
          <p:cNvPr id="10" name="Group 9"/>
          <p:cNvGrpSpPr/>
          <p:nvPr/>
        </p:nvGrpSpPr>
        <p:grpSpPr>
          <a:xfrm>
            <a:off x="1487491" y="4933366"/>
            <a:ext cx="9217021" cy="469961"/>
            <a:chOff x="5100068" y="3074260"/>
            <a:chExt cx="3504381" cy="352471"/>
          </a:xfrm>
        </p:grpSpPr>
        <p:sp>
          <p:nvSpPr>
            <p:cNvPr id="11" name="TextBox 10"/>
            <p:cNvSpPr txBox="1"/>
            <p:nvPr/>
          </p:nvSpPr>
          <p:spPr>
            <a:xfrm>
              <a:off x="5100068" y="3149732"/>
              <a:ext cx="3504380" cy="276999"/>
            </a:xfrm>
            <a:prstGeom prst="rect">
              <a:avLst/>
            </a:prstGeom>
            <a:noFill/>
          </p:spPr>
          <p:txBody>
            <a:bodyPr wrap="square" rtlCol="0">
              <a:spAutoFit/>
            </a:bodyPr>
            <a:lstStyle/>
            <a:p>
              <a:pPr algn="ctr"/>
              <a:endParaRPr lang="en-US" altLang="ko-KR" dirty="0">
                <a:solidFill>
                  <a:schemeClr val="tx1">
                    <a:lumMod val="75000"/>
                    <a:lumOff val="25000"/>
                  </a:schemeClr>
                </a:solidFill>
                <a:cs typeface="Arial" pitchFamily="34" charset="0"/>
              </a:endParaRPr>
            </a:p>
          </p:txBody>
        </p:sp>
        <p:sp>
          <p:nvSpPr>
            <p:cNvPr id="12" name="TextBox 11"/>
            <p:cNvSpPr txBox="1"/>
            <p:nvPr/>
          </p:nvSpPr>
          <p:spPr>
            <a:xfrm>
              <a:off x="5100069" y="3074260"/>
              <a:ext cx="3504380" cy="284742"/>
            </a:xfrm>
            <a:prstGeom prst="rect">
              <a:avLst/>
            </a:prstGeom>
            <a:noFill/>
          </p:spPr>
          <p:txBody>
            <a:bodyPr wrap="square" rtlCol="0">
              <a:spAutoFit/>
            </a:bodyPr>
            <a:lstStyle/>
            <a:p>
              <a:pPr algn="ctr"/>
              <a:endParaRPr lang="ko-KR" altLang="en-US" sz="1867" b="1" dirty="0">
                <a:solidFill>
                  <a:schemeClr val="accent2"/>
                </a:solidFill>
                <a:cs typeface="Arial" pitchFamily="34" charset="0"/>
              </a:endParaRPr>
            </a:p>
          </p:txBody>
        </p:sp>
      </p:grpSp>
      <p:pic>
        <p:nvPicPr>
          <p:cNvPr id="17" name="Picture Placeholder 16">
            <a:extLst>
              <a:ext uri="{FF2B5EF4-FFF2-40B4-BE49-F238E27FC236}">
                <a16:creationId xmlns:a16="http://schemas.microsoft.com/office/drawing/2014/main" id="{072DE7E1-1B9B-215C-553D-94CD83AADD8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935" r="8935"/>
          <a:stretch>
            <a:fillRect/>
          </a:stretch>
        </p:blipFill>
        <p:spPr>
          <a:xfrm>
            <a:off x="586857" y="768217"/>
            <a:ext cx="3377144" cy="2312823"/>
          </a:xfrm>
          <a:effectLst>
            <a:softEdge rad="31750"/>
          </a:effectLst>
        </p:spPr>
      </p:pic>
      <p:pic>
        <p:nvPicPr>
          <p:cNvPr id="21" name="Picture Placeholder 20">
            <a:extLst>
              <a:ext uri="{FF2B5EF4-FFF2-40B4-BE49-F238E27FC236}">
                <a16:creationId xmlns:a16="http://schemas.microsoft.com/office/drawing/2014/main" id="{23A16220-E75F-DFC5-CE59-1C522410034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8935" r="8935"/>
          <a:stretch>
            <a:fillRect/>
          </a:stretch>
        </p:blipFill>
        <p:spPr>
          <a:xfrm>
            <a:off x="8227999" y="943568"/>
            <a:ext cx="3501236" cy="2397807"/>
          </a:xfrm>
          <a:effectLst>
            <a:softEdge rad="31750"/>
          </a:effectLst>
        </p:spPr>
      </p:pic>
      <p:sp>
        <p:nvSpPr>
          <p:cNvPr id="23" name="TextBox 22">
            <a:extLst>
              <a:ext uri="{FF2B5EF4-FFF2-40B4-BE49-F238E27FC236}">
                <a16:creationId xmlns:a16="http://schemas.microsoft.com/office/drawing/2014/main" id="{01F09C06-6117-1EE8-5A8D-5268226866AF}"/>
              </a:ext>
            </a:extLst>
          </p:cNvPr>
          <p:cNvSpPr txBox="1"/>
          <p:nvPr/>
        </p:nvSpPr>
        <p:spPr>
          <a:xfrm>
            <a:off x="3236686" y="4581130"/>
            <a:ext cx="6299200" cy="1754326"/>
          </a:xfrm>
          <a:prstGeom prst="rect">
            <a:avLst/>
          </a:prstGeom>
          <a:noFill/>
        </p:spPr>
        <p:txBody>
          <a:bodyPr wrap="square">
            <a:spAutoFit/>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rPr>
              <a:t>A smart home </a:t>
            </a:r>
            <a:r>
              <a:rPr lang="en-US" b="1" dirty="0">
                <a:solidFill>
                  <a:schemeClr val="bg1"/>
                </a:solidFill>
                <a:effectLst>
                  <a:outerShdw blurRad="38100" dist="38100" dir="2700000" algn="tl">
                    <a:srgbClr val="000000">
                      <a:alpha val="43137"/>
                    </a:srgbClr>
                  </a:outerShdw>
                </a:effectLst>
                <a:latin typeface="arial" panose="020B0604020202020204" pitchFamily="34" charset="0"/>
              </a:rPr>
              <a:t>allows homeowners to control appliances, thermostats, lights, and other devices remotely using a smartphone or tablet through an internet connection</a:t>
            </a:r>
            <a:r>
              <a:rPr lang="en-US" dirty="0">
                <a:solidFill>
                  <a:schemeClr val="bg1"/>
                </a:solidFill>
                <a:effectLst>
                  <a:outerShdw blurRad="38100" dist="38100" dir="2700000" algn="tl">
                    <a:srgbClr val="000000">
                      <a:alpha val="43137"/>
                    </a:srgbClr>
                  </a:outerShdw>
                </a:effectLst>
                <a:latin typeface="arial" panose="020B0604020202020204" pitchFamily="34" charset="0"/>
              </a:rPr>
              <a:t>. Smart homes can be set up through wireless or hardwired systems. Smart home technology provides homeowners with convenience and cost savings.</a:t>
            </a:r>
            <a:endParaRPr lang="ar-SA" dirty="0">
              <a:solidFill>
                <a:schemeClr val="bg1"/>
              </a:solidFill>
              <a:effectLst>
                <a:outerShdw blurRad="38100" dist="38100" dir="2700000" algn="tl">
                  <a:srgbClr val="000000">
                    <a:alpha val="43137"/>
                  </a:srgbClr>
                </a:outerShdw>
              </a:effectLst>
            </a:endParaRPr>
          </a:p>
        </p:txBody>
      </p:sp>
      <p:pic>
        <p:nvPicPr>
          <p:cNvPr id="6" name="Picture Placeholder 5">
            <a:extLst>
              <a:ext uri="{FF2B5EF4-FFF2-40B4-BE49-F238E27FC236}">
                <a16:creationId xmlns:a16="http://schemas.microsoft.com/office/drawing/2014/main" id="{66E2C844-3807-6593-0FC1-4E5D62F0C56D}"/>
              </a:ext>
            </a:extLst>
          </p:cNvPr>
          <p:cNvPicPr>
            <a:picLocks noGrp="1" noChangeAspect="1"/>
          </p:cNvPicPr>
          <p:nvPr>
            <p:ph type="pic" idx="12"/>
          </p:nvPr>
        </p:nvPicPr>
        <p:blipFill>
          <a:blip r:embed="rId4">
            <a:extLst>
              <a:ext uri="{28A0092B-C50C-407E-A947-70E740481C1C}">
                <a14:useLocalDpi xmlns:a14="http://schemas.microsoft.com/office/drawing/2010/main" val="0"/>
              </a:ext>
            </a:extLst>
          </a:blip>
          <a:srcRect l="902" r="902"/>
          <a:stretch>
            <a:fillRect/>
          </a:stretch>
        </p:blipFill>
        <p:spPr>
          <a:effectLst>
            <a:softEdge rad="31750"/>
          </a:effectLst>
        </p:spPr>
      </p:pic>
      <p:pic>
        <p:nvPicPr>
          <p:cNvPr id="3" name="Picture 2">
            <a:extLst>
              <a:ext uri="{FF2B5EF4-FFF2-40B4-BE49-F238E27FC236}">
                <a16:creationId xmlns:a16="http://schemas.microsoft.com/office/drawing/2014/main" id="{4FC58572-38E9-E179-8843-6516268F649C}"/>
              </a:ext>
            </a:extLst>
          </p:cNvPr>
          <p:cNvPicPr>
            <a:picLocks noChangeAspect="1"/>
          </p:cNvPicPr>
          <p:nvPr/>
        </p:nvPicPr>
        <p:blipFill>
          <a:blip r:embed="rId5"/>
          <a:stretch>
            <a:fillRect/>
          </a:stretch>
        </p:blipFill>
        <p:spPr>
          <a:xfrm>
            <a:off x="5412888" y="695243"/>
            <a:ext cx="1366221" cy="997955"/>
          </a:xfrm>
          <a:prstGeom prst="rect">
            <a:avLst/>
          </a:prstGeom>
        </p:spPr>
      </p:pic>
    </p:spTree>
    <p:extLst>
      <p:ext uri="{BB962C8B-B14F-4D97-AF65-F5344CB8AC3E}">
        <p14:creationId xmlns:p14="http://schemas.microsoft.com/office/powerpoint/2010/main" val="764006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Audio System</a:t>
            </a:r>
            <a:endParaRPr lang="ko-KR" altLang="en-US" b="1" dirty="0">
              <a:solidFill>
                <a:schemeClr val="bg1"/>
              </a:solidFill>
            </a:endParaRPr>
          </a:p>
        </p:txBody>
      </p:sp>
      <p:pic>
        <p:nvPicPr>
          <p:cNvPr id="13" name="Picture Placeholder 12">
            <a:extLst>
              <a:ext uri="{FF2B5EF4-FFF2-40B4-BE49-F238E27FC236}">
                <a16:creationId xmlns:a16="http://schemas.microsoft.com/office/drawing/2014/main" id="{3677737C-6F41-A2CB-5938-33A0D5858A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818" r="8818"/>
          <a:stretch>
            <a:fillRect/>
          </a:stretch>
        </p:blipFill>
        <p:spPr>
          <a:xfrm>
            <a:off x="705048" y="1010264"/>
            <a:ext cx="3356951" cy="2298994"/>
          </a:xfrm>
          <a:effectLst>
            <a:softEdge rad="31750"/>
          </a:effectLst>
        </p:spPr>
      </p:pic>
      <p:pic>
        <p:nvPicPr>
          <p:cNvPr id="16" name="Picture Placeholder 15">
            <a:extLst>
              <a:ext uri="{FF2B5EF4-FFF2-40B4-BE49-F238E27FC236}">
                <a16:creationId xmlns:a16="http://schemas.microsoft.com/office/drawing/2014/main" id="{DE641B14-8AFC-69B5-9A21-0045DF1B632D}"/>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7149" r="7149"/>
          <a:stretch>
            <a:fillRect/>
          </a:stretch>
        </p:blipFill>
        <p:spPr>
          <a:xfrm>
            <a:off x="4068001" y="2517517"/>
            <a:ext cx="4065600" cy="2784309"/>
          </a:xfrm>
          <a:effectLst>
            <a:softEdge rad="31750"/>
          </a:effectLst>
        </p:spPr>
      </p:pic>
      <p:pic>
        <p:nvPicPr>
          <p:cNvPr id="19" name="Picture Placeholder 18">
            <a:extLst>
              <a:ext uri="{FF2B5EF4-FFF2-40B4-BE49-F238E27FC236}">
                <a16:creationId xmlns:a16="http://schemas.microsoft.com/office/drawing/2014/main" id="{A46CD0AD-26B1-2CF9-E365-5A972083A087}"/>
              </a:ext>
            </a:extLst>
          </p:cNvPr>
          <p:cNvPicPr>
            <a:picLocks noGrp="1" noChangeAspect="1"/>
          </p:cNvPicPr>
          <p:nvPr>
            <p:ph type="pic" idx="13"/>
          </p:nvPr>
        </p:nvPicPr>
        <p:blipFill rotWithShape="1">
          <a:blip r:embed="rId4">
            <a:extLst>
              <a:ext uri="{28A0092B-C50C-407E-A947-70E740481C1C}">
                <a14:useLocalDpi xmlns:a14="http://schemas.microsoft.com/office/drawing/2010/main" val="0"/>
              </a:ext>
            </a:extLst>
          </a:blip>
          <a:srcRect l="439" t="-2895" r="439" b="-228"/>
          <a:stretch/>
        </p:blipFill>
        <p:spPr>
          <a:xfrm>
            <a:off x="8124000" y="842591"/>
            <a:ext cx="3603912" cy="2466668"/>
          </a:xfrm>
          <a:effectLst>
            <a:softEdge rad="31750"/>
          </a:effectLst>
        </p:spPr>
      </p:pic>
      <p:pic>
        <p:nvPicPr>
          <p:cNvPr id="3" name="Picture 2">
            <a:extLst>
              <a:ext uri="{FF2B5EF4-FFF2-40B4-BE49-F238E27FC236}">
                <a16:creationId xmlns:a16="http://schemas.microsoft.com/office/drawing/2014/main" id="{3EEF7E3A-29EF-012C-B8B2-AB25AEE1C7A8}"/>
              </a:ext>
            </a:extLst>
          </p:cNvPr>
          <p:cNvPicPr>
            <a:picLocks noChangeAspect="1"/>
          </p:cNvPicPr>
          <p:nvPr/>
        </p:nvPicPr>
        <p:blipFill>
          <a:blip r:embed="rId5"/>
          <a:stretch>
            <a:fillRect/>
          </a:stretch>
        </p:blipFill>
        <p:spPr>
          <a:xfrm>
            <a:off x="5412889" y="1161806"/>
            <a:ext cx="1366221" cy="997955"/>
          </a:xfrm>
          <a:prstGeom prst="rect">
            <a:avLst/>
          </a:prstGeom>
        </p:spPr>
      </p:pic>
    </p:spTree>
    <p:extLst>
      <p:ext uri="{BB962C8B-B14F-4D97-AF65-F5344CB8AC3E}">
        <p14:creationId xmlns:p14="http://schemas.microsoft.com/office/powerpoint/2010/main" val="152985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30888"/>
            <a:ext cx="12192000" cy="768085"/>
          </a:xfrm>
          <a:solidFill>
            <a:srgbClr val="5C2983"/>
          </a:solidFill>
        </p:spPr>
        <p:txBody>
          <a:bodyPr>
            <a:normAutofit fontScale="92500" lnSpcReduction="10000"/>
          </a:bodyPr>
          <a:lstStyle/>
          <a:p>
            <a:r>
              <a:rPr lang="en-US" altLang="ko-KR" b="1" dirty="0">
                <a:solidFill>
                  <a:schemeClr val="bg1"/>
                </a:solidFill>
              </a:rPr>
              <a:t>Video Conference</a:t>
            </a:r>
            <a:endParaRPr lang="ko-KR" altLang="en-US" b="1" dirty="0">
              <a:solidFill>
                <a:schemeClr val="bg1"/>
              </a:solidFill>
            </a:endParaRPr>
          </a:p>
        </p:txBody>
      </p:sp>
      <p:grpSp>
        <p:nvGrpSpPr>
          <p:cNvPr id="10" name="Group 9"/>
          <p:cNvGrpSpPr/>
          <p:nvPr/>
        </p:nvGrpSpPr>
        <p:grpSpPr>
          <a:xfrm>
            <a:off x="1487491" y="4933366"/>
            <a:ext cx="9217021" cy="469961"/>
            <a:chOff x="5100068" y="3074260"/>
            <a:chExt cx="3504381" cy="352471"/>
          </a:xfrm>
        </p:grpSpPr>
        <p:sp>
          <p:nvSpPr>
            <p:cNvPr id="11" name="TextBox 10"/>
            <p:cNvSpPr txBox="1"/>
            <p:nvPr/>
          </p:nvSpPr>
          <p:spPr>
            <a:xfrm>
              <a:off x="5100068" y="3149732"/>
              <a:ext cx="3504380" cy="276999"/>
            </a:xfrm>
            <a:prstGeom prst="rect">
              <a:avLst/>
            </a:prstGeom>
            <a:noFill/>
          </p:spPr>
          <p:txBody>
            <a:bodyPr wrap="square" rtlCol="0">
              <a:spAutoFit/>
            </a:bodyPr>
            <a:lstStyle/>
            <a:p>
              <a:pPr algn="ctr"/>
              <a:endParaRPr lang="en-US" altLang="ko-KR" dirty="0">
                <a:solidFill>
                  <a:schemeClr val="tx1">
                    <a:lumMod val="75000"/>
                    <a:lumOff val="25000"/>
                  </a:schemeClr>
                </a:solidFill>
                <a:cs typeface="Arial" pitchFamily="34" charset="0"/>
              </a:endParaRPr>
            </a:p>
          </p:txBody>
        </p:sp>
        <p:sp>
          <p:nvSpPr>
            <p:cNvPr id="12" name="TextBox 11"/>
            <p:cNvSpPr txBox="1"/>
            <p:nvPr/>
          </p:nvSpPr>
          <p:spPr>
            <a:xfrm>
              <a:off x="5100069" y="3074260"/>
              <a:ext cx="3504380" cy="284742"/>
            </a:xfrm>
            <a:prstGeom prst="rect">
              <a:avLst/>
            </a:prstGeom>
            <a:noFill/>
          </p:spPr>
          <p:txBody>
            <a:bodyPr wrap="square" rtlCol="0">
              <a:spAutoFit/>
            </a:bodyPr>
            <a:lstStyle/>
            <a:p>
              <a:pPr algn="ctr"/>
              <a:endParaRPr lang="ko-KR" altLang="en-US" sz="1867" b="1" dirty="0">
                <a:solidFill>
                  <a:schemeClr val="accent2"/>
                </a:solidFill>
                <a:cs typeface="Arial" pitchFamily="34" charset="0"/>
              </a:endParaRPr>
            </a:p>
          </p:txBody>
        </p:sp>
      </p:grpSp>
      <p:pic>
        <p:nvPicPr>
          <p:cNvPr id="14" name="Picture Placeholder 13">
            <a:extLst>
              <a:ext uri="{FF2B5EF4-FFF2-40B4-BE49-F238E27FC236}">
                <a16:creationId xmlns:a16="http://schemas.microsoft.com/office/drawing/2014/main" id="{C9792C06-ECE1-36CB-B538-A6E84088E6A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30" r="1330"/>
          <a:stretch>
            <a:fillRect/>
          </a:stretch>
        </p:blipFill>
        <p:spPr>
          <a:xfrm>
            <a:off x="730479" y="1098973"/>
            <a:ext cx="3269806" cy="2239313"/>
          </a:xfrm>
          <a:effectLst>
            <a:softEdge rad="31750"/>
          </a:effectLst>
        </p:spPr>
      </p:pic>
      <p:pic>
        <p:nvPicPr>
          <p:cNvPr id="17" name="Picture Placeholder 16">
            <a:extLst>
              <a:ext uri="{FF2B5EF4-FFF2-40B4-BE49-F238E27FC236}">
                <a16:creationId xmlns:a16="http://schemas.microsoft.com/office/drawing/2014/main" id="{0CD12B1B-2EB6-FA15-793E-3EE18EFA8248}"/>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10563" b="10563"/>
          <a:stretch>
            <a:fillRect/>
          </a:stretch>
        </p:blipFill>
        <p:spPr>
          <a:xfrm>
            <a:off x="4000285" y="2793986"/>
            <a:ext cx="4065600" cy="2784309"/>
          </a:xfrm>
          <a:effectLst>
            <a:softEdge rad="31750"/>
          </a:effectLst>
        </p:spPr>
      </p:pic>
      <p:pic>
        <p:nvPicPr>
          <p:cNvPr id="20" name="Picture Placeholder 19">
            <a:extLst>
              <a:ext uri="{FF2B5EF4-FFF2-40B4-BE49-F238E27FC236}">
                <a16:creationId xmlns:a16="http://schemas.microsoft.com/office/drawing/2014/main" id="{8D4484A2-F503-2E7D-158E-4CE85532F513}"/>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152" r="2152"/>
          <a:stretch>
            <a:fillRect/>
          </a:stretch>
        </p:blipFill>
        <p:spPr>
          <a:xfrm>
            <a:off x="8128800" y="1199602"/>
            <a:ext cx="3398384" cy="2327369"/>
          </a:xfrm>
          <a:effectLst>
            <a:softEdge rad="31750"/>
          </a:effectLst>
        </p:spPr>
      </p:pic>
      <p:pic>
        <p:nvPicPr>
          <p:cNvPr id="3" name="Picture 2">
            <a:extLst>
              <a:ext uri="{FF2B5EF4-FFF2-40B4-BE49-F238E27FC236}">
                <a16:creationId xmlns:a16="http://schemas.microsoft.com/office/drawing/2014/main" id="{3F899A87-021E-9EAA-A68A-BDD39F479BBA}"/>
              </a:ext>
            </a:extLst>
          </p:cNvPr>
          <p:cNvPicPr>
            <a:picLocks noChangeAspect="1"/>
          </p:cNvPicPr>
          <p:nvPr/>
        </p:nvPicPr>
        <p:blipFill>
          <a:blip r:embed="rId5"/>
          <a:stretch>
            <a:fillRect/>
          </a:stretch>
        </p:blipFill>
        <p:spPr>
          <a:xfrm>
            <a:off x="5412889" y="1220674"/>
            <a:ext cx="1366221" cy="997955"/>
          </a:xfrm>
          <a:prstGeom prst="rect">
            <a:avLst/>
          </a:prstGeom>
        </p:spPr>
      </p:pic>
    </p:spTree>
    <p:extLst>
      <p:ext uri="{BB962C8B-B14F-4D97-AF65-F5344CB8AC3E}">
        <p14:creationId xmlns:p14="http://schemas.microsoft.com/office/powerpoint/2010/main" val="2199247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595" name="Content Placeholder 2"/>
          <p:cNvSpPr>
            <a:spLocks noGrp="1"/>
          </p:cNvSpPr>
          <p:nvPr>
            <p:ph idx="1"/>
          </p:nvPr>
        </p:nvSpPr>
        <p:spPr>
          <a:xfrm>
            <a:off x="1500688" y="591671"/>
            <a:ext cx="9213920" cy="4412565"/>
          </a:xfrm>
          <a:noFill/>
        </p:spPr>
        <p:txBody>
          <a:bodyPr>
            <a:normAutofit fontScale="92500" lnSpcReduction="20000"/>
          </a:bodyPr>
          <a:lstStyle/>
          <a:p>
            <a:endParaRPr lang="en-US" sz="4200" u="sng" dirty="0">
              <a:solidFill>
                <a:schemeClr val="bg1"/>
              </a:solidFill>
              <a:latin typeface="Bookman Old Style (Headings)"/>
            </a:endParaRPr>
          </a:p>
          <a:p>
            <a:r>
              <a:rPr lang="en-US" sz="4200" u="sng" dirty="0">
                <a:solidFill>
                  <a:schemeClr val="bg1"/>
                </a:solidFill>
                <a:latin typeface="Bookman Old Style (Headings)"/>
              </a:rPr>
              <a:t>About Company </a:t>
            </a:r>
          </a:p>
          <a:p>
            <a:pPr marL="0" indent="0">
              <a:buNone/>
            </a:pPr>
            <a:endParaRPr lang="en-US" dirty="0">
              <a:solidFill>
                <a:schemeClr val="bg1"/>
              </a:solidFill>
            </a:endParaRPr>
          </a:p>
          <a:p>
            <a:pPr algn="just"/>
            <a:r>
              <a:rPr lang="en-US" dirty="0" err="1">
                <a:solidFill>
                  <a:schemeClr val="bg1"/>
                </a:solidFill>
              </a:rPr>
              <a:t>Shinest</a:t>
            </a:r>
            <a:r>
              <a:rPr lang="en-US" dirty="0">
                <a:solidFill>
                  <a:schemeClr val="bg1"/>
                </a:solidFill>
              </a:rPr>
              <a:t> Show is a new established provider of LED display solutions covering indoor, outdoor, and rental applications along with audio-video systems and smart systems. </a:t>
            </a:r>
            <a:r>
              <a:rPr lang="en-US" dirty="0" err="1">
                <a:solidFill>
                  <a:schemeClr val="bg1"/>
                </a:solidFill>
              </a:rPr>
              <a:t>Shinest</a:t>
            </a:r>
            <a:r>
              <a:rPr lang="en-US" dirty="0">
                <a:solidFill>
                  <a:schemeClr val="bg1"/>
                </a:solidFill>
              </a:rPr>
              <a:t> show aims to provide high-quality, reliable products with best-in-class price performance. Our displays cover a wide range of applications including Commercial Display, Data Visualization, Rental, Staging, and DOOH, so whatever your vision or need there's an LED solution scaled, designed, and priced to fit you through constant innovation and development along with other regular advertising services </a:t>
            </a:r>
          </a:p>
          <a:p>
            <a:r>
              <a:rPr lang="en-US" dirty="0">
                <a:solidFill>
                  <a:schemeClr val="bg1"/>
                </a:solidFill>
              </a:rPr>
              <a:t> </a:t>
            </a:r>
          </a:p>
        </p:txBody>
      </p:sp>
      <p:pic>
        <p:nvPicPr>
          <p:cNvPr id="4" name="Picture 3">
            <a:extLst>
              <a:ext uri="{FF2B5EF4-FFF2-40B4-BE49-F238E27FC236}">
                <a16:creationId xmlns:a16="http://schemas.microsoft.com/office/drawing/2014/main" id="{AEA355E8-811C-DE52-0437-0D88125E2045}"/>
              </a:ext>
            </a:extLst>
          </p:cNvPr>
          <p:cNvPicPr>
            <a:picLocks noChangeAspect="1"/>
          </p:cNvPicPr>
          <p:nvPr/>
        </p:nvPicPr>
        <p:blipFill>
          <a:blip r:embed="rId3"/>
          <a:stretch>
            <a:fillRect/>
          </a:stretch>
        </p:blipFill>
        <p:spPr>
          <a:xfrm>
            <a:off x="10316587" y="220532"/>
            <a:ext cx="1366221" cy="9979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Conference Rooms</a:t>
            </a:r>
            <a:endParaRPr lang="ko-KR" altLang="en-US" b="1" dirty="0">
              <a:solidFill>
                <a:schemeClr val="bg1"/>
              </a:solidFill>
            </a:endParaRPr>
          </a:p>
        </p:txBody>
      </p:sp>
      <p:grpSp>
        <p:nvGrpSpPr>
          <p:cNvPr id="10" name="Group 9"/>
          <p:cNvGrpSpPr/>
          <p:nvPr/>
        </p:nvGrpSpPr>
        <p:grpSpPr>
          <a:xfrm>
            <a:off x="3185886" y="5033999"/>
            <a:ext cx="6473371" cy="1110764"/>
            <a:chOff x="5100068" y="3149732"/>
            <a:chExt cx="3504380" cy="1617637"/>
          </a:xfrm>
        </p:grpSpPr>
        <p:sp>
          <p:nvSpPr>
            <p:cNvPr id="11" name="TextBox 10"/>
            <p:cNvSpPr txBox="1"/>
            <p:nvPr/>
          </p:nvSpPr>
          <p:spPr>
            <a:xfrm>
              <a:off x="5100068" y="3149732"/>
              <a:ext cx="3504380" cy="537869"/>
            </a:xfrm>
            <a:prstGeom prst="rect">
              <a:avLst/>
            </a:prstGeom>
            <a:noFill/>
          </p:spPr>
          <p:txBody>
            <a:bodyPr wrap="square" rtlCol="0">
              <a:spAutoFit/>
            </a:bodyPr>
            <a:lstStyle/>
            <a:p>
              <a:pPr algn="ctr"/>
              <a:endParaRPr lang="en-US" altLang="ko-KR" dirty="0">
                <a:solidFill>
                  <a:schemeClr val="tx1">
                    <a:lumMod val="75000"/>
                    <a:lumOff val="25000"/>
                  </a:schemeClr>
                </a:solidFill>
                <a:cs typeface="Arial" pitchFamily="34" charset="0"/>
              </a:endParaRPr>
            </a:p>
          </p:txBody>
        </p:sp>
        <p:sp>
          <p:nvSpPr>
            <p:cNvPr id="12" name="TextBox 11"/>
            <p:cNvSpPr txBox="1"/>
            <p:nvPr/>
          </p:nvSpPr>
          <p:spPr>
            <a:xfrm>
              <a:off x="5100068" y="3288230"/>
              <a:ext cx="3504380" cy="1479139"/>
            </a:xfrm>
            <a:prstGeom prst="rect">
              <a:avLst/>
            </a:prstGeom>
            <a:noFill/>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latin typeface="arial" panose="020B0604020202020204" pitchFamily="34" charset="0"/>
                </a:rPr>
                <a:t>For conference calls, board meetings, management discussions, and other major decision-making situations.</a:t>
              </a:r>
              <a:endParaRPr lang="ko-KR" altLang="en-US" sz="1867" dirty="0">
                <a:solidFill>
                  <a:schemeClr val="bg1"/>
                </a:solidFill>
                <a:effectLst>
                  <a:outerShdw blurRad="38100" dist="38100" dir="2700000" algn="tl">
                    <a:srgbClr val="000000">
                      <a:alpha val="43137"/>
                    </a:srgbClr>
                  </a:outerShdw>
                </a:effectLst>
                <a:cs typeface="Arial" pitchFamily="34" charset="0"/>
              </a:endParaRPr>
            </a:p>
          </p:txBody>
        </p:sp>
      </p:grpSp>
      <p:pic>
        <p:nvPicPr>
          <p:cNvPr id="14" name="Picture Placeholder 13">
            <a:extLst>
              <a:ext uri="{FF2B5EF4-FFF2-40B4-BE49-F238E27FC236}">
                <a16:creationId xmlns:a16="http://schemas.microsoft.com/office/drawing/2014/main" id="{20E29CE1-B468-FB93-048A-A4A5D9EBF9A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30" r="1330"/>
          <a:stretch>
            <a:fillRect/>
          </a:stretch>
        </p:blipFill>
        <p:spPr>
          <a:xfrm>
            <a:off x="700609" y="949867"/>
            <a:ext cx="3190819" cy="2185219"/>
          </a:xfrm>
          <a:effectLst>
            <a:softEdge rad="31750"/>
          </a:effectLst>
        </p:spPr>
      </p:pic>
      <p:pic>
        <p:nvPicPr>
          <p:cNvPr id="18" name="Picture Placeholder 17">
            <a:extLst>
              <a:ext uri="{FF2B5EF4-FFF2-40B4-BE49-F238E27FC236}">
                <a16:creationId xmlns:a16="http://schemas.microsoft.com/office/drawing/2014/main" id="{45B287EB-7BB4-C9CA-30DB-0CAB564DB266}"/>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14742" b="14742"/>
          <a:stretch>
            <a:fillRect/>
          </a:stretch>
        </p:blipFill>
        <p:spPr>
          <a:xfrm>
            <a:off x="3977314" y="2157356"/>
            <a:ext cx="4065600" cy="2784309"/>
          </a:xfrm>
          <a:effectLst>
            <a:softEdge rad="31750"/>
          </a:effectLst>
        </p:spPr>
      </p:pic>
      <p:pic>
        <p:nvPicPr>
          <p:cNvPr id="20" name="Picture Placeholder 19">
            <a:extLst>
              <a:ext uri="{FF2B5EF4-FFF2-40B4-BE49-F238E27FC236}">
                <a16:creationId xmlns:a16="http://schemas.microsoft.com/office/drawing/2014/main" id="{163FBA6A-7ACD-C284-40CF-D87DBA914C8B}"/>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4341" b="4341"/>
          <a:stretch>
            <a:fillRect/>
          </a:stretch>
        </p:blipFill>
        <p:spPr>
          <a:xfrm>
            <a:off x="8128800" y="1010263"/>
            <a:ext cx="3531798" cy="2418737"/>
          </a:xfrm>
          <a:effectLst>
            <a:softEdge rad="31750"/>
          </a:effectLst>
        </p:spPr>
      </p:pic>
      <p:pic>
        <p:nvPicPr>
          <p:cNvPr id="3" name="Picture 2">
            <a:extLst>
              <a:ext uri="{FF2B5EF4-FFF2-40B4-BE49-F238E27FC236}">
                <a16:creationId xmlns:a16="http://schemas.microsoft.com/office/drawing/2014/main" id="{19A66990-FC27-CAD4-8788-1D605816D1DA}"/>
              </a:ext>
            </a:extLst>
          </p:cNvPr>
          <p:cNvPicPr>
            <a:picLocks noChangeAspect="1"/>
          </p:cNvPicPr>
          <p:nvPr/>
        </p:nvPicPr>
        <p:blipFill>
          <a:blip r:embed="rId5"/>
          <a:stretch>
            <a:fillRect/>
          </a:stretch>
        </p:blipFill>
        <p:spPr>
          <a:xfrm>
            <a:off x="5412889" y="949867"/>
            <a:ext cx="1366221" cy="997955"/>
          </a:xfrm>
          <a:prstGeom prst="rect">
            <a:avLst/>
          </a:prstGeom>
        </p:spPr>
      </p:pic>
    </p:spTree>
    <p:extLst>
      <p:ext uri="{BB962C8B-B14F-4D97-AF65-F5344CB8AC3E}">
        <p14:creationId xmlns:p14="http://schemas.microsoft.com/office/powerpoint/2010/main" val="3802559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06" name="Title 1"/>
          <p:cNvSpPr txBox="1"/>
          <p:nvPr/>
        </p:nvSpPr>
        <p:spPr>
          <a:xfrm>
            <a:off x="555728" y="825719"/>
            <a:ext cx="11083651"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Vinyl , Pannier and Flex:</a:t>
            </a:r>
          </a:p>
          <a:p>
            <a:r>
              <a:rPr lang="en-US" sz="4400" b="1" dirty="0">
                <a:solidFill>
                  <a:schemeClr val="bg1"/>
                </a:solidFill>
              </a:rPr>
              <a:t>It was necessary to keep pace with the rapid development of the advertising industry, so IBDAA is proud to offer its valued customers vinyl and banner printing services using the best specialized technology for that.</a:t>
            </a:r>
            <a:endParaRPr lang="en-US" sz="2000" b="1" dirty="0">
              <a:solidFill>
                <a:schemeClr val="bg1"/>
              </a:solidFill>
              <a:latin typeface="Arial" panose="020B0604020202020204" pitchFamily="34" charset="0"/>
              <a:cs typeface="Arial" panose="020B0604020202020204" pitchFamily="34" charset="0"/>
            </a:endParaRPr>
          </a:p>
        </p:txBody>
      </p:sp>
      <p:sp>
        <p:nvSpPr>
          <p:cNvPr id="1048607" name="Rectangle 1"/>
          <p:cNvSpPr>
            <a:spLocks noChangeArrowheads="1"/>
          </p:cNvSpPr>
          <p:nvPr/>
        </p:nvSpPr>
        <p:spPr bwMode="auto">
          <a:xfrm>
            <a:off x="1066801" y="3177748"/>
            <a:ext cx="184731" cy="646331"/>
          </a:xfrm>
          <a:prstGeom prst="rect">
            <a:avLst/>
          </a:prstGeom>
          <a:solidFill>
            <a:srgbClr val="5C2983"/>
          </a:solidFill>
          <a:ln>
            <a:noFill/>
          </a:ln>
          <a:effectLst/>
        </p:spPr>
        <p:txBody>
          <a:bodyPr vert="horz" wrap="non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2097160" name="Picture 2" descr="WhatsApp Image 2022-07-30 at 8.24.09 PM"/>
          <p:cNvPicPr>
            <a:picLocks noChangeAspect="1" noChangeArrowheads="1"/>
          </p:cNvPicPr>
          <p:nvPr/>
        </p:nvPicPr>
        <p:blipFill>
          <a:blip r:embed="rId2"/>
          <a:srcRect/>
          <a:stretch>
            <a:fillRect/>
          </a:stretch>
        </p:blipFill>
        <p:spPr bwMode="auto">
          <a:xfrm>
            <a:off x="6420367" y="1749330"/>
            <a:ext cx="4085620" cy="2752745"/>
          </a:xfrm>
          <a:prstGeom prst="rect">
            <a:avLst/>
          </a:prstGeom>
          <a:solidFill>
            <a:srgbClr val="5C2983"/>
          </a:solidFill>
        </p:spPr>
      </p:pic>
      <p:pic>
        <p:nvPicPr>
          <p:cNvPr id="2097161" name="Picture 4" descr="Pin by ممدوح للإعلان on signs لوحات فليكس | Broadway shows, Television,  Broadway show signs"/>
          <p:cNvPicPr>
            <a:picLocks noChangeAspect="1" noChangeArrowheads="1"/>
          </p:cNvPicPr>
          <p:nvPr/>
        </p:nvPicPr>
        <p:blipFill>
          <a:blip r:embed="rId3"/>
          <a:srcRect/>
          <a:stretch>
            <a:fillRect/>
          </a:stretch>
        </p:blipFill>
        <p:spPr bwMode="auto">
          <a:xfrm>
            <a:off x="2043953" y="1749330"/>
            <a:ext cx="3881559" cy="2752745"/>
          </a:xfrm>
          <a:prstGeom prst="rect">
            <a:avLst/>
          </a:prstGeom>
          <a:solidFill>
            <a:srgbClr val="5C2983"/>
          </a:solidFill>
        </p:spPr>
      </p:pic>
      <p:pic>
        <p:nvPicPr>
          <p:cNvPr id="2" name="Picture 1">
            <a:extLst>
              <a:ext uri="{FF2B5EF4-FFF2-40B4-BE49-F238E27FC236}">
                <a16:creationId xmlns:a16="http://schemas.microsoft.com/office/drawing/2014/main" id="{E057D386-DAA2-A725-DFBB-101CECCB2DCF}"/>
              </a:ext>
            </a:extLst>
          </p:cNvPr>
          <p:cNvPicPr>
            <a:picLocks noChangeAspect="1"/>
          </p:cNvPicPr>
          <p:nvPr/>
        </p:nvPicPr>
        <p:blipFill>
          <a:blip r:embed="rId4"/>
          <a:stretch>
            <a:fillRect/>
          </a:stretch>
        </p:blipFill>
        <p:spPr>
          <a:xfrm>
            <a:off x="10768012" y="0"/>
            <a:ext cx="1366221" cy="9979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62" name="Picture 1"/>
          <p:cNvPicPr>
            <a:picLocks noChangeAspect="1"/>
          </p:cNvPicPr>
          <p:nvPr/>
        </p:nvPicPr>
        <p:blipFill>
          <a:blip r:embed="rId2"/>
          <a:stretch>
            <a:fillRect/>
          </a:stretch>
        </p:blipFill>
        <p:spPr>
          <a:xfrm>
            <a:off x="6819507" y="429371"/>
            <a:ext cx="3899843" cy="1797462"/>
          </a:xfrm>
          <a:prstGeom prst="rect">
            <a:avLst/>
          </a:prstGeom>
        </p:spPr>
      </p:pic>
      <p:pic>
        <p:nvPicPr>
          <p:cNvPr id="2097163" name="Picture 2"/>
          <p:cNvPicPr>
            <a:picLocks noChangeAspect="1"/>
          </p:cNvPicPr>
          <p:nvPr/>
        </p:nvPicPr>
        <p:blipFill>
          <a:blip r:embed="rId3"/>
          <a:stretch>
            <a:fillRect/>
          </a:stretch>
        </p:blipFill>
        <p:spPr>
          <a:xfrm>
            <a:off x="1851432" y="429373"/>
            <a:ext cx="3574242" cy="1641474"/>
          </a:xfrm>
          <a:prstGeom prst="rect">
            <a:avLst/>
          </a:prstGeom>
        </p:spPr>
      </p:pic>
      <p:pic>
        <p:nvPicPr>
          <p:cNvPr id="2097164" name="Picture 2" descr="مميزات وعيوب تجليد السيارات في السعودية 2022"/>
          <p:cNvPicPr>
            <a:picLocks noChangeAspect="1" noChangeArrowheads="1"/>
          </p:cNvPicPr>
          <p:nvPr/>
        </p:nvPicPr>
        <p:blipFill>
          <a:blip r:embed="rId4"/>
          <a:srcRect/>
          <a:stretch>
            <a:fillRect/>
          </a:stretch>
        </p:blipFill>
        <p:spPr bwMode="auto">
          <a:xfrm>
            <a:off x="2122976" y="2462799"/>
            <a:ext cx="3186299" cy="1952586"/>
          </a:xfrm>
          <a:prstGeom prst="rect">
            <a:avLst/>
          </a:prstGeom>
          <a:noFill/>
        </p:spPr>
      </p:pic>
      <p:pic>
        <p:nvPicPr>
          <p:cNvPr id="2097165" name="Picture 4" descr="تركيب فينيل على السيارات | شركة لمسات"/>
          <p:cNvPicPr>
            <a:picLocks noChangeAspect="1" noChangeArrowheads="1"/>
          </p:cNvPicPr>
          <p:nvPr/>
        </p:nvPicPr>
        <p:blipFill>
          <a:blip r:embed="rId5"/>
          <a:srcRect/>
          <a:stretch>
            <a:fillRect/>
          </a:stretch>
        </p:blipFill>
        <p:spPr bwMode="auto">
          <a:xfrm>
            <a:off x="6819507" y="2462799"/>
            <a:ext cx="3857458" cy="1952586"/>
          </a:xfrm>
          <a:prstGeom prst="rect">
            <a:avLst/>
          </a:prstGeom>
          <a:noFill/>
        </p:spPr>
      </p:pic>
      <p:pic>
        <p:nvPicPr>
          <p:cNvPr id="2" name="Picture 1">
            <a:extLst>
              <a:ext uri="{FF2B5EF4-FFF2-40B4-BE49-F238E27FC236}">
                <a16:creationId xmlns:a16="http://schemas.microsoft.com/office/drawing/2014/main" id="{AB731F23-1DC1-2846-0F37-0415BD7F115A}"/>
              </a:ext>
            </a:extLst>
          </p:cNvPr>
          <p:cNvPicPr>
            <a:picLocks noChangeAspect="1"/>
          </p:cNvPicPr>
          <p:nvPr/>
        </p:nvPicPr>
        <p:blipFill>
          <a:blip r:embed="rId6"/>
          <a:stretch>
            <a:fillRect/>
          </a:stretch>
        </p:blipFill>
        <p:spPr>
          <a:xfrm>
            <a:off x="5414915" y="2371444"/>
            <a:ext cx="1366221" cy="9979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16" name="Title 1"/>
          <p:cNvSpPr txBox="1"/>
          <p:nvPr/>
        </p:nvSpPr>
        <p:spPr>
          <a:xfrm>
            <a:off x="187320" y="1011219"/>
            <a:ext cx="11844171" cy="898031"/>
          </a:xfrm>
          <a:prstGeom prst="rect">
            <a:avLst/>
          </a:prstGeom>
          <a:solidFill>
            <a:srgbClr val="5A2881"/>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Reflective Sticker:</a:t>
            </a:r>
          </a:p>
          <a:p>
            <a:r>
              <a:rPr lang="en-US" sz="4400" b="1" dirty="0">
                <a:solidFill>
                  <a:schemeClr val="bg1"/>
                </a:solidFill>
              </a:rPr>
              <a:t>Reflective films are laminates with high prismatic reflectivity of light by fine glass granules embedded in reflective films during manufacture. It has the ability to reflect lighting from several angles. It is used on flat panels to reflect the lighting of vehicles and clarify the content to be clarified</a:t>
            </a:r>
            <a:r>
              <a:rPr lang="ar-SA" sz="4400" b="1" dirty="0">
                <a:solidFill>
                  <a:schemeClr val="bg1"/>
                </a:solidFill>
              </a:rPr>
              <a:t> .</a:t>
            </a:r>
            <a:endParaRPr lang="en-US" sz="2000" b="1" dirty="0">
              <a:solidFill>
                <a:schemeClr val="bg1"/>
              </a:solidFill>
              <a:latin typeface="Arial" panose="020B0604020202020204" pitchFamily="34" charset="0"/>
              <a:cs typeface="Arial" panose="020B0604020202020204" pitchFamily="34" charset="0"/>
            </a:endParaRPr>
          </a:p>
        </p:txBody>
      </p:sp>
      <p:pic>
        <p:nvPicPr>
          <p:cNvPr id="2097168" name="Picture 2" descr="Reflective Films Reflective Sheets"/>
          <p:cNvPicPr>
            <a:picLocks noChangeAspect="1" noChangeArrowheads="1"/>
          </p:cNvPicPr>
          <p:nvPr/>
        </p:nvPicPr>
        <p:blipFill>
          <a:blip r:embed="rId2"/>
          <a:srcRect/>
          <a:stretch>
            <a:fillRect/>
          </a:stretch>
        </p:blipFill>
        <p:spPr bwMode="auto">
          <a:xfrm>
            <a:off x="8507738" y="1909251"/>
            <a:ext cx="2486577" cy="2234090"/>
          </a:xfrm>
          <a:prstGeom prst="rect">
            <a:avLst/>
          </a:prstGeom>
          <a:solidFill>
            <a:srgbClr val="5C2983"/>
          </a:solidFill>
        </p:spPr>
      </p:pic>
      <p:pic>
        <p:nvPicPr>
          <p:cNvPr id="2097169" name="Picture 4" descr="-العاكسة-reflective-films-reflective-sheets-4"/>
          <p:cNvPicPr>
            <a:picLocks noChangeAspect="1" noChangeArrowheads="1"/>
          </p:cNvPicPr>
          <p:nvPr/>
        </p:nvPicPr>
        <p:blipFill>
          <a:blip r:embed="rId3"/>
          <a:srcRect/>
          <a:stretch>
            <a:fillRect/>
          </a:stretch>
        </p:blipFill>
        <p:spPr bwMode="auto">
          <a:xfrm>
            <a:off x="4240807" y="2214094"/>
            <a:ext cx="3973864" cy="3165951"/>
          </a:xfrm>
          <a:prstGeom prst="rect">
            <a:avLst/>
          </a:prstGeom>
          <a:solidFill>
            <a:srgbClr val="5C2983"/>
          </a:solidFill>
        </p:spPr>
      </p:pic>
      <p:pic>
        <p:nvPicPr>
          <p:cNvPr id="2097170" name="Picture 6" descr="-العاكسة-reflective-films-reflective-sheets-3"/>
          <p:cNvPicPr>
            <a:picLocks noChangeAspect="1" noChangeArrowheads="1"/>
          </p:cNvPicPr>
          <p:nvPr/>
        </p:nvPicPr>
        <p:blipFill>
          <a:blip r:embed="rId4"/>
          <a:srcRect/>
          <a:stretch>
            <a:fillRect/>
          </a:stretch>
        </p:blipFill>
        <p:spPr bwMode="auto">
          <a:xfrm>
            <a:off x="1635162" y="1992812"/>
            <a:ext cx="2390535" cy="2214412"/>
          </a:xfrm>
          <a:prstGeom prst="rect">
            <a:avLst/>
          </a:prstGeom>
          <a:solidFill>
            <a:srgbClr val="5C2983"/>
          </a:solidFill>
        </p:spPr>
      </p:pic>
      <p:pic>
        <p:nvPicPr>
          <p:cNvPr id="2" name="Picture 1">
            <a:extLst>
              <a:ext uri="{FF2B5EF4-FFF2-40B4-BE49-F238E27FC236}">
                <a16:creationId xmlns:a16="http://schemas.microsoft.com/office/drawing/2014/main" id="{D800920C-57E8-D4A4-8D83-057C95503B32}"/>
              </a:ext>
            </a:extLst>
          </p:cNvPr>
          <p:cNvPicPr>
            <a:picLocks noChangeAspect="1"/>
          </p:cNvPicPr>
          <p:nvPr/>
        </p:nvPicPr>
        <p:blipFill>
          <a:blip r:embed="rId5"/>
          <a:stretch>
            <a:fillRect/>
          </a:stretch>
        </p:blipFill>
        <p:spPr>
          <a:xfrm>
            <a:off x="10596284" y="210249"/>
            <a:ext cx="1366221" cy="9979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71" name="Picture 2"/>
          <p:cNvPicPr>
            <a:picLocks noChangeAspect="1" noChangeArrowheads="1"/>
          </p:cNvPicPr>
          <p:nvPr/>
        </p:nvPicPr>
        <p:blipFill>
          <a:blip r:embed="rId2"/>
          <a:srcRect/>
          <a:stretch>
            <a:fillRect/>
          </a:stretch>
        </p:blipFill>
        <p:spPr bwMode="auto">
          <a:xfrm>
            <a:off x="2447365" y="614809"/>
            <a:ext cx="7558654" cy="4203089"/>
          </a:xfrm>
          <a:prstGeom prst="rect">
            <a:avLst/>
          </a:prstGeom>
          <a:noFill/>
        </p:spPr>
      </p:pic>
      <p:pic>
        <p:nvPicPr>
          <p:cNvPr id="2" name="Picture 1">
            <a:extLst>
              <a:ext uri="{FF2B5EF4-FFF2-40B4-BE49-F238E27FC236}">
                <a16:creationId xmlns:a16="http://schemas.microsoft.com/office/drawing/2014/main" id="{E2853EED-F172-D4DA-E2A3-A643E568C423}"/>
              </a:ext>
            </a:extLst>
          </p:cNvPr>
          <p:cNvPicPr>
            <a:picLocks noChangeAspect="1"/>
          </p:cNvPicPr>
          <p:nvPr/>
        </p:nvPicPr>
        <p:blipFill>
          <a:blip r:embed="rId3"/>
          <a:stretch>
            <a:fillRect/>
          </a:stretch>
        </p:blipFill>
        <p:spPr>
          <a:xfrm>
            <a:off x="10736135" y="210249"/>
            <a:ext cx="1366221" cy="9979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18" name="Title 1"/>
          <p:cNvSpPr txBox="1"/>
          <p:nvPr/>
        </p:nvSpPr>
        <p:spPr>
          <a:xfrm>
            <a:off x="346038" y="1153003"/>
            <a:ext cx="11499924" cy="715617"/>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The Columns of the guiding boards:</a:t>
            </a:r>
          </a:p>
          <a:p>
            <a:r>
              <a:rPr lang="ar-SA" dirty="0">
                <a:solidFill>
                  <a:schemeClr val="bg1"/>
                </a:solidFill>
              </a:rPr>
              <a:t> </a:t>
            </a:r>
            <a:r>
              <a:rPr lang="en-US" sz="4400" b="1" dirty="0">
                <a:solidFill>
                  <a:schemeClr val="bg1"/>
                </a:solidFill>
                <a:latin typeface="Arial" panose="020B0604020202020204" pitchFamily="34" charset="0"/>
                <a:cs typeface="Arial" panose="020B0604020202020204" pitchFamily="34" charset="0"/>
              </a:rPr>
              <a:t>Traffic signboard poles are made of galvanized I-beam poles, according to the Ministry of Transportation</a:t>
            </a:r>
            <a:r>
              <a:rPr lang="ar-SA" sz="4400" b="1" dirty="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pic>
        <p:nvPicPr>
          <p:cNvPr id="2097172" name="Picture 5"/>
          <p:cNvPicPr>
            <a:picLocks noChangeAspect="1"/>
          </p:cNvPicPr>
          <p:nvPr/>
        </p:nvPicPr>
        <p:blipFill>
          <a:blip r:embed="rId2"/>
          <a:stretch>
            <a:fillRect/>
          </a:stretch>
        </p:blipFill>
        <p:spPr>
          <a:xfrm>
            <a:off x="4602732" y="2085262"/>
            <a:ext cx="2986535" cy="3619735"/>
          </a:xfrm>
          <a:prstGeom prst="rect">
            <a:avLst/>
          </a:prstGeom>
          <a:solidFill>
            <a:srgbClr val="5C2983"/>
          </a:solidFill>
        </p:spPr>
      </p:pic>
      <p:pic>
        <p:nvPicPr>
          <p:cNvPr id="2097173" name="Picture 6"/>
          <p:cNvPicPr>
            <a:picLocks noChangeAspect="1"/>
          </p:cNvPicPr>
          <p:nvPr/>
        </p:nvPicPr>
        <p:blipFill>
          <a:blip r:embed="rId3"/>
          <a:stretch>
            <a:fillRect/>
          </a:stretch>
        </p:blipFill>
        <p:spPr>
          <a:xfrm>
            <a:off x="1830093" y="2085263"/>
            <a:ext cx="2648988" cy="2319994"/>
          </a:xfrm>
          <a:prstGeom prst="rect">
            <a:avLst/>
          </a:prstGeom>
          <a:solidFill>
            <a:srgbClr val="5C2983"/>
          </a:solidFill>
        </p:spPr>
      </p:pic>
      <p:pic>
        <p:nvPicPr>
          <p:cNvPr id="2097174" name="Picture 2" descr="الخط المدني على اللوحات الإرشادية في المدينة المنورة | موقع المواطن  الالكتروني للأخبار السعودية والخليجية والدولية"/>
          <p:cNvPicPr>
            <a:picLocks noChangeAspect="1" noChangeArrowheads="1"/>
          </p:cNvPicPr>
          <p:nvPr/>
        </p:nvPicPr>
        <p:blipFill>
          <a:blip r:embed="rId4"/>
          <a:srcRect/>
          <a:stretch>
            <a:fillRect/>
          </a:stretch>
        </p:blipFill>
        <p:spPr bwMode="auto">
          <a:xfrm>
            <a:off x="7722472" y="2137713"/>
            <a:ext cx="2896893" cy="2434288"/>
          </a:xfrm>
          <a:prstGeom prst="rect">
            <a:avLst/>
          </a:prstGeom>
          <a:solidFill>
            <a:srgbClr val="5C2983"/>
          </a:solidFill>
        </p:spPr>
      </p:pic>
      <p:pic>
        <p:nvPicPr>
          <p:cNvPr id="2" name="Picture 1">
            <a:extLst>
              <a:ext uri="{FF2B5EF4-FFF2-40B4-BE49-F238E27FC236}">
                <a16:creationId xmlns:a16="http://schemas.microsoft.com/office/drawing/2014/main" id="{C0B7B222-EA4C-859C-3CD3-60F54EF75ACE}"/>
              </a:ext>
            </a:extLst>
          </p:cNvPr>
          <p:cNvPicPr>
            <a:picLocks noChangeAspect="1"/>
          </p:cNvPicPr>
          <p:nvPr/>
        </p:nvPicPr>
        <p:blipFill>
          <a:blip r:embed="rId5"/>
          <a:stretch>
            <a:fillRect/>
          </a:stretch>
        </p:blipFill>
        <p:spPr>
          <a:xfrm>
            <a:off x="474391" y="101345"/>
            <a:ext cx="1366221" cy="9979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20" name="Title 1"/>
          <p:cNvSpPr>
            <a:spLocks noGrp="1"/>
          </p:cNvSpPr>
          <p:nvPr>
            <p:ph idx="1"/>
          </p:nvPr>
        </p:nvSpPr>
        <p:spPr>
          <a:xfrm>
            <a:off x="188542" y="1143915"/>
            <a:ext cx="11741971" cy="808039"/>
          </a:xfrm>
          <a:solidFill>
            <a:srgbClr val="5C2983"/>
          </a:solidFill>
        </p:spPr>
        <p:txBody>
          <a:bodyPr>
            <a:normAutofit fontScale="59167" lnSpcReduction="20000"/>
          </a:bodyPr>
          <a:lstStyle/>
          <a:p>
            <a:r>
              <a:rPr lang="en-US" sz="3800" b="1" u="sng" dirty="0">
                <a:solidFill>
                  <a:schemeClr val="bg1"/>
                </a:solidFill>
              </a:rPr>
              <a:t>Traffic Signs </a:t>
            </a:r>
          </a:p>
          <a:p>
            <a:r>
              <a:rPr lang="ar-SA" dirty="0">
                <a:solidFill>
                  <a:schemeClr val="bg1"/>
                </a:solidFill>
              </a:rPr>
              <a:t> </a:t>
            </a:r>
            <a:r>
              <a:rPr lang="en-US" sz="1800" b="1" dirty="0">
                <a:solidFill>
                  <a:schemeClr val="bg1"/>
                </a:solidFill>
                <a:latin typeface="Arial" panose="020B0604020202020204" pitchFamily="34" charset="0"/>
                <a:cs typeface="Arial" panose="020B0604020202020204" pitchFamily="34" charset="0"/>
              </a:rPr>
              <a:t>Traffic signs are manufactured from aluminum extruded blanks width 20 CM. and thickness 2 mm. or by aluminum boards thickness 3 mm. with 3M reflective sticker</a:t>
            </a:r>
            <a:r>
              <a:rPr lang="ar-SA" sz="1800" b="1" dirty="0">
                <a:solidFill>
                  <a:schemeClr val="bg1"/>
                </a:solidFill>
                <a:latin typeface="Arial" panose="020B0604020202020204" pitchFamily="34" charset="0"/>
                <a:cs typeface="Arial" panose="020B0604020202020204" pitchFamily="34" charset="0"/>
              </a:rPr>
              <a:t>.</a:t>
            </a:r>
            <a:r>
              <a:rPr lang="en-US" sz="1800" b="1" dirty="0">
                <a:solidFill>
                  <a:schemeClr val="bg1"/>
                </a:solidFill>
                <a:latin typeface="Arial" panose="020B0604020202020204" pitchFamily="34" charset="0"/>
                <a:cs typeface="Arial" panose="020B0604020202020204" pitchFamily="34" charset="0"/>
              </a:rPr>
              <a:t> </a:t>
            </a:r>
            <a:endParaRPr lang="en-US" b="1" dirty="0">
              <a:solidFill>
                <a:schemeClr val="bg1"/>
              </a:solidFill>
              <a:latin typeface="Arial" panose="020B0604020202020204" pitchFamily="34" charset="0"/>
              <a:cs typeface="Arial" panose="020B0604020202020204" pitchFamily="34" charset="0"/>
            </a:endParaRPr>
          </a:p>
        </p:txBody>
      </p:sp>
      <p:pic>
        <p:nvPicPr>
          <p:cNvPr id="2097175" name="Picture 3"/>
          <p:cNvPicPr>
            <a:picLocks noChangeAspect="1"/>
          </p:cNvPicPr>
          <p:nvPr/>
        </p:nvPicPr>
        <p:blipFill>
          <a:blip r:embed="rId2"/>
          <a:stretch>
            <a:fillRect/>
          </a:stretch>
        </p:blipFill>
        <p:spPr>
          <a:xfrm>
            <a:off x="8604013" y="1856609"/>
            <a:ext cx="2164392" cy="2511876"/>
          </a:xfrm>
          <a:prstGeom prst="rect">
            <a:avLst/>
          </a:prstGeom>
        </p:spPr>
      </p:pic>
      <p:pic>
        <p:nvPicPr>
          <p:cNvPr id="2097176" name="Picture 8"/>
          <p:cNvPicPr>
            <a:picLocks noChangeAspect="1"/>
          </p:cNvPicPr>
          <p:nvPr/>
        </p:nvPicPr>
        <p:blipFill>
          <a:blip r:embed="rId3"/>
          <a:stretch>
            <a:fillRect/>
          </a:stretch>
        </p:blipFill>
        <p:spPr>
          <a:xfrm>
            <a:off x="1375002" y="1904283"/>
            <a:ext cx="1550063" cy="2054532"/>
          </a:xfrm>
          <a:prstGeom prst="rect">
            <a:avLst/>
          </a:prstGeom>
        </p:spPr>
      </p:pic>
      <p:sp>
        <p:nvSpPr>
          <p:cNvPr id="1048621" name="AutoShape 2"/>
          <p:cNvSpPr>
            <a:spLocks noChangeAspect="1" noChangeArrowheads="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097177" name="Picture 13"/>
          <p:cNvPicPr>
            <a:picLocks noChangeAspect="1"/>
          </p:cNvPicPr>
          <p:nvPr/>
        </p:nvPicPr>
        <p:blipFill>
          <a:blip r:embed="rId4"/>
          <a:stretch>
            <a:fillRect/>
          </a:stretch>
        </p:blipFill>
        <p:spPr>
          <a:xfrm>
            <a:off x="3140604" y="1856609"/>
            <a:ext cx="2879196" cy="3341439"/>
          </a:xfrm>
          <a:prstGeom prst="rect">
            <a:avLst/>
          </a:prstGeom>
        </p:spPr>
      </p:pic>
      <p:pic>
        <p:nvPicPr>
          <p:cNvPr id="2097178" name="Picture 15"/>
          <p:cNvPicPr>
            <a:picLocks noChangeAspect="1"/>
          </p:cNvPicPr>
          <p:nvPr/>
        </p:nvPicPr>
        <p:blipFill>
          <a:blip r:embed="rId5"/>
          <a:stretch>
            <a:fillRect/>
          </a:stretch>
        </p:blipFill>
        <p:spPr>
          <a:xfrm>
            <a:off x="6096000" y="1856609"/>
            <a:ext cx="2431813" cy="3341439"/>
          </a:xfrm>
          <a:prstGeom prst="rect">
            <a:avLst/>
          </a:prstGeom>
        </p:spPr>
      </p:pic>
      <p:pic>
        <p:nvPicPr>
          <p:cNvPr id="2" name="Picture 1">
            <a:extLst>
              <a:ext uri="{FF2B5EF4-FFF2-40B4-BE49-F238E27FC236}">
                <a16:creationId xmlns:a16="http://schemas.microsoft.com/office/drawing/2014/main" id="{D33A8B87-BCF1-BC1E-5854-05EB669CF300}"/>
              </a:ext>
            </a:extLst>
          </p:cNvPr>
          <p:cNvPicPr>
            <a:picLocks noChangeAspect="1"/>
          </p:cNvPicPr>
          <p:nvPr/>
        </p:nvPicPr>
        <p:blipFill>
          <a:blip r:embed="rId6"/>
          <a:stretch>
            <a:fillRect/>
          </a:stretch>
        </p:blipFill>
        <p:spPr>
          <a:xfrm>
            <a:off x="82812" y="101344"/>
            <a:ext cx="1366221" cy="99795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79" name="Picture 2" descr="اشارات المرور السعودية انواعها ومعانيها | ArabGT"/>
          <p:cNvPicPr>
            <a:picLocks noChangeAspect="1" noChangeArrowheads="1"/>
          </p:cNvPicPr>
          <p:nvPr/>
        </p:nvPicPr>
        <p:blipFill>
          <a:blip r:embed="rId2"/>
          <a:srcRect/>
          <a:stretch>
            <a:fillRect/>
          </a:stretch>
        </p:blipFill>
        <p:spPr bwMode="auto">
          <a:xfrm>
            <a:off x="6223300" y="2043956"/>
            <a:ext cx="4168588" cy="2644362"/>
          </a:xfrm>
          <a:prstGeom prst="rect">
            <a:avLst/>
          </a:prstGeom>
          <a:noFill/>
        </p:spPr>
      </p:pic>
      <p:pic>
        <p:nvPicPr>
          <p:cNvPr id="2097180" name="Picture 4" descr="SR2M Signalisation - &quot;إشارات، علامات المرور والصيانة&quot; - Home | Facebook"/>
          <p:cNvPicPr>
            <a:picLocks noChangeAspect="1" noChangeArrowheads="1"/>
          </p:cNvPicPr>
          <p:nvPr/>
        </p:nvPicPr>
        <p:blipFill>
          <a:blip r:embed="rId3"/>
          <a:srcRect/>
          <a:stretch>
            <a:fillRect/>
          </a:stretch>
        </p:blipFill>
        <p:spPr bwMode="auto">
          <a:xfrm>
            <a:off x="2027816" y="2043955"/>
            <a:ext cx="3978537" cy="2554317"/>
          </a:xfrm>
          <a:prstGeom prst="rect">
            <a:avLst/>
          </a:prstGeom>
          <a:noFill/>
        </p:spPr>
      </p:pic>
      <p:sp>
        <p:nvSpPr>
          <p:cNvPr id="1048623" name="Title 1"/>
          <p:cNvSpPr txBox="1"/>
          <p:nvPr/>
        </p:nvSpPr>
        <p:spPr>
          <a:xfrm>
            <a:off x="138056" y="1108187"/>
            <a:ext cx="11788432" cy="715617"/>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Warning, Regulatory , Informative &amp; Working Zone Traffic Signs : </a:t>
            </a:r>
          </a:p>
          <a:p>
            <a:r>
              <a:rPr lang="ar-SA" dirty="0">
                <a:solidFill>
                  <a:schemeClr val="bg1"/>
                </a:solidFill>
              </a:rPr>
              <a:t> </a:t>
            </a:r>
            <a:r>
              <a:rPr lang="en-US" sz="4400" b="1" dirty="0">
                <a:solidFill>
                  <a:schemeClr val="bg1"/>
                </a:solidFill>
                <a:latin typeface="Arial" panose="020B0604020202020204" pitchFamily="34" charset="0"/>
                <a:cs typeface="Arial" panose="020B0604020202020204" pitchFamily="34" charset="0"/>
              </a:rPr>
              <a:t>Standard traffic signs are manufactured from Aluminum sheets with 3 mm. thickness as the required Measurement ( 60 cm. &amp; 75 cm. &amp; 90 cm. ) covered with reflection sheets diamond degree ( DG3 ) yellow color to be used on Work areas and transfers.</a:t>
            </a:r>
            <a:endParaRPr lang="en-US"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CAFEC8E-6367-28C8-52E0-2045CBBDFC2A}"/>
              </a:ext>
            </a:extLst>
          </p:cNvPr>
          <p:cNvPicPr>
            <a:picLocks noChangeAspect="1"/>
          </p:cNvPicPr>
          <p:nvPr/>
        </p:nvPicPr>
        <p:blipFill>
          <a:blip r:embed="rId4"/>
          <a:stretch>
            <a:fillRect/>
          </a:stretch>
        </p:blipFill>
        <p:spPr>
          <a:xfrm>
            <a:off x="96822" y="110232"/>
            <a:ext cx="1366221" cy="9979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181" name="Picture 2" descr="لوحات طرق وسلامة ارشادية لوحات معتمدة | منصة التاجر"/>
          <p:cNvPicPr>
            <a:picLocks noChangeAspect="1" noChangeArrowheads="1"/>
          </p:cNvPicPr>
          <p:nvPr/>
        </p:nvPicPr>
        <p:blipFill>
          <a:blip r:embed="rId2"/>
          <a:srcRect/>
          <a:stretch>
            <a:fillRect/>
          </a:stretch>
        </p:blipFill>
        <p:spPr bwMode="auto">
          <a:xfrm>
            <a:off x="6755808" y="238539"/>
            <a:ext cx="3521058" cy="3923388"/>
          </a:xfrm>
          <a:prstGeom prst="rect">
            <a:avLst/>
          </a:prstGeom>
          <a:noFill/>
        </p:spPr>
      </p:pic>
      <p:pic>
        <p:nvPicPr>
          <p:cNvPr id="2097182" name="Picture 6" descr="Regulatory Traffic Signs | Traffic Signs Ontario"/>
          <p:cNvPicPr>
            <a:picLocks noChangeAspect="1" noChangeArrowheads="1"/>
          </p:cNvPicPr>
          <p:nvPr/>
        </p:nvPicPr>
        <p:blipFill>
          <a:blip r:embed="rId3"/>
          <a:srcRect/>
          <a:stretch>
            <a:fillRect/>
          </a:stretch>
        </p:blipFill>
        <p:spPr bwMode="auto">
          <a:xfrm>
            <a:off x="1934141" y="238542"/>
            <a:ext cx="3455443" cy="3923385"/>
          </a:xfrm>
          <a:prstGeom prst="rect">
            <a:avLst/>
          </a:prstGeom>
          <a:noFill/>
        </p:spPr>
      </p:pic>
      <p:pic>
        <p:nvPicPr>
          <p:cNvPr id="2" name="Picture 1">
            <a:extLst>
              <a:ext uri="{FF2B5EF4-FFF2-40B4-BE49-F238E27FC236}">
                <a16:creationId xmlns:a16="http://schemas.microsoft.com/office/drawing/2014/main" id="{BBC142A5-7972-ECB7-DBD9-2F5CB9447E47}"/>
              </a:ext>
            </a:extLst>
          </p:cNvPr>
          <p:cNvPicPr>
            <a:picLocks noChangeAspect="1"/>
          </p:cNvPicPr>
          <p:nvPr/>
        </p:nvPicPr>
        <p:blipFill>
          <a:blip r:embed="rId4"/>
          <a:stretch>
            <a:fillRect/>
          </a:stretch>
        </p:blipFill>
        <p:spPr>
          <a:xfrm>
            <a:off x="5389587" y="238539"/>
            <a:ext cx="1366221" cy="99795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25" name="Title 1"/>
          <p:cNvSpPr txBox="1"/>
          <p:nvPr/>
        </p:nvSpPr>
        <p:spPr>
          <a:xfrm>
            <a:off x="225014" y="1138593"/>
            <a:ext cx="11741971"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spc="-51" dirty="0">
                <a:solidFill>
                  <a:schemeClr val="bg1"/>
                </a:solidFill>
                <a:latin typeface="+mj-lt"/>
                <a:ea typeface="+mj-ea"/>
                <a:cs typeface="+mj-cs"/>
              </a:rPr>
              <a:t>Standard traffic signs – PIPE POST :</a:t>
            </a:r>
          </a:p>
          <a:p>
            <a:r>
              <a:rPr lang="en-US" sz="4400" b="1" dirty="0">
                <a:solidFill>
                  <a:schemeClr val="bg1"/>
                </a:solidFill>
              </a:rPr>
              <a:t>Posts Standard Traffic Signs are manufactured from thermally GALVANIZED pipe post with outside diameter 76 mm. ( 2.5 inches ) OR 89 mm. ( 3 inches )</a:t>
            </a:r>
            <a:r>
              <a:rPr lang="ar-SA" sz="9600" b="1" dirty="0">
                <a:solidFill>
                  <a:schemeClr val="bg1"/>
                </a:solidFill>
                <a:latin typeface="Arial" panose="020B0604020202020204" pitchFamily="34" charset="0"/>
                <a:cs typeface="Arial" panose="020B0604020202020204" pitchFamily="34" charset="0"/>
              </a:rPr>
              <a:t>.</a:t>
            </a:r>
            <a:r>
              <a:rPr lang="en-US" sz="9600" b="1" dirty="0">
                <a:solidFill>
                  <a:schemeClr val="bg1"/>
                </a:solidFill>
                <a:latin typeface="Arial" panose="020B0604020202020204" pitchFamily="34" charset="0"/>
                <a:cs typeface="Arial" panose="020B0604020202020204" pitchFamily="34" charset="0"/>
              </a:rPr>
              <a:t> </a:t>
            </a:r>
            <a:r>
              <a:rPr lang="en-US" sz="4400" b="1" dirty="0">
                <a:solidFill>
                  <a:schemeClr val="bg1"/>
                </a:solidFill>
                <a:latin typeface="Arial" panose="020B0604020202020204" pitchFamily="34" charset="0"/>
                <a:cs typeface="Arial" panose="020B0604020202020204" pitchFamily="34" charset="0"/>
              </a:rPr>
              <a:t>Thickness with 2.9 mm. pipe post are connected with movable joint ( BREAK AWAY ) by using GALVANIZED . </a:t>
            </a:r>
            <a:endParaRPr lang="en-US" sz="2000" b="1" dirty="0">
              <a:solidFill>
                <a:schemeClr val="bg1"/>
              </a:solidFill>
              <a:latin typeface="Arial" panose="020B0604020202020204" pitchFamily="34" charset="0"/>
              <a:cs typeface="Arial" panose="020B0604020202020204" pitchFamily="34" charset="0"/>
            </a:endParaRPr>
          </a:p>
        </p:txBody>
      </p:sp>
      <p:pic>
        <p:nvPicPr>
          <p:cNvPr id="2097183" name="Picture 4"/>
          <p:cNvPicPr>
            <a:picLocks noChangeAspect="1"/>
          </p:cNvPicPr>
          <p:nvPr/>
        </p:nvPicPr>
        <p:blipFill>
          <a:blip r:embed="rId2"/>
          <a:stretch>
            <a:fillRect/>
          </a:stretch>
        </p:blipFill>
        <p:spPr>
          <a:xfrm>
            <a:off x="2590800" y="2281920"/>
            <a:ext cx="7445829" cy="2756507"/>
          </a:xfrm>
          <a:prstGeom prst="rect">
            <a:avLst/>
          </a:prstGeom>
        </p:spPr>
      </p:pic>
      <p:pic>
        <p:nvPicPr>
          <p:cNvPr id="2" name="Picture 1">
            <a:extLst>
              <a:ext uri="{FF2B5EF4-FFF2-40B4-BE49-F238E27FC236}">
                <a16:creationId xmlns:a16="http://schemas.microsoft.com/office/drawing/2014/main" id="{D0FA009B-AC95-B513-C30A-5D350BC21B87}"/>
              </a:ext>
            </a:extLst>
          </p:cNvPr>
          <p:cNvPicPr>
            <a:picLocks noChangeAspect="1"/>
          </p:cNvPicPr>
          <p:nvPr/>
        </p:nvPicPr>
        <p:blipFill>
          <a:blip r:embed="rId3"/>
          <a:stretch>
            <a:fillRect/>
          </a:stretch>
        </p:blipFill>
        <p:spPr>
          <a:xfrm>
            <a:off x="159572" y="140638"/>
            <a:ext cx="1366221" cy="9979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596" name="Content Placeholder 2"/>
          <p:cNvSpPr>
            <a:spLocks noGrp="1"/>
          </p:cNvSpPr>
          <p:nvPr>
            <p:ph idx="1"/>
          </p:nvPr>
        </p:nvSpPr>
        <p:spPr>
          <a:xfrm>
            <a:off x="1292686" y="64787"/>
            <a:ext cx="9553435" cy="4336616"/>
          </a:xfrm>
          <a:noFill/>
        </p:spPr>
        <p:txBody>
          <a:bodyPr/>
          <a:lstStyle/>
          <a:p>
            <a:endParaRPr lang="en-US" sz="4200" u="sng" dirty="0">
              <a:solidFill>
                <a:schemeClr val="bg1"/>
              </a:solidFill>
              <a:latin typeface="Bookman Old Style (Headings)"/>
            </a:endParaRPr>
          </a:p>
          <a:p>
            <a:r>
              <a:rPr lang="en-US" sz="4200" u="sng" dirty="0">
                <a:solidFill>
                  <a:schemeClr val="bg1"/>
                </a:solidFill>
                <a:latin typeface="Bookman Old Style (Headings)"/>
              </a:rPr>
              <a:t>Our Vision : </a:t>
            </a:r>
          </a:p>
          <a:p>
            <a:endParaRPr lang="en-US" dirty="0">
              <a:solidFill>
                <a:schemeClr val="bg1"/>
              </a:solidFill>
            </a:endParaRPr>
          </a:p>
          <a:p>
            <a:pPr algn="just"/>
            <a:r>
              <a:rPr lang="en-US" dirty="0">
                <a:solidFill>
                  <a:schemeClr val="bg1"/>
                </a:solidFill>
              </a:rPr>
              <a:t>Maintain integrity and lead the industry. Build a commercial civilization that promotes honesty, high quality, responsibility, and mutual success! We run our business with sincerity and integrity, seeking to develop better to lead the industry and light up the world. We are determined to build a business civilization that promotes honesty, high quality, responsibility, and mutual success.</a:t>
            </a:r>
          </a:p>
        </p:txBody>
      </p:sp>
      <p:pic>
        <p:nvPicPr>
          <p:cNvPr id="2" name="Picture 1">
            <a:extLst>
              <a:ext uri="{FF2B5EF4-FFF2-40B4-BE49-F238E27FC236}">
                <a16:creationId xmlns:a16="http://schemas.microsoft.com/office/drawing/2014/main" id="{B5B41220-54B1-85A7-E467-858906CDEC9F}"/>
              </a:ext>
            </a:extLst>
          </p:cNvPr>
          <p:cNvPicPr>
            <a:picLocks noChangeAspect="1"/>
          </p:cNvPicPr>
          <p:nvPr/>
        </p:nvPicPr>
        <p:blipFill>
          <a:blip r:embed="rId2"/>
          <a:stretch>
            <a:fillRect/>
          </a:stretch>
        </p:blipFill>
        <p:spPr>
          <a:xfrm>
            <a:off x="10316587" y="220532"/>
            <a:ext cx="1366221" cy="9979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27" name="Title 1"/>
          <p:cNvSpPr txBox="1"/>
          <p:nvPr/>
        </p:nvSpPr>
        <p:spPr>
          <a:xfrm>
            <a:off x="304800" y="1093215"/>
            <a:ext cx="11582399"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Gantries &amp; Cantilevers Signs :</a:t>
            </a:r>
          </a:p>
          <a:p>
            <a:r>
              <a:rPr lang="en-US" sz="4400" b="1" dirty="0">
                <a:solidFill>
                  <a:schemeClr val="bg1"/>
                </a:solidFill>
              </a:rPr>
              <a:t>Gantries &amp; Cantilevers Signs are manufactured with thermally galvanized pipe &amp; flange DIA. 12 ,14 ,16 ,18 ,20 ,22 ,24 inches and steel structure of GALVANIZED by I beam 120 mm. &amp; bracket </a:t>
            </a:r>
            <a:r>
              <a:rPr lang="en-US" sz="4400" b="1" dirty="0" err="1">
                <a:solidFill>
                  <a:schemeClr val="bg1"/>
                </a:solidFill>
              </a:rPr>
              <a:t>thk</a:t>
            </a:r>
            <a:r>
              <a:rPr lang="en-US" sz="4400" b="1" dirty="0">
                <a:solidFill>
                  <a:schemeClr val="bg1"/>
                </a:solidFill>
              </a:rPr>
              <a:t>. 15 mm. &amp; aluminum profile size 20 cm &amp; Reflective Sticker Of Printed</a:t>
            </a:r>
            <a:r>
              <a:rPr lang="en-US" sz="4400" b="1" dirty="0">
                <a:solidFill>
                  <a:schemeClr val="bg1"/>
                </a:solidFill>
                <a:latin typeface="Arial" panose="020B0604020202020204" pitchFamily="34" charset="0"/>
                <a:cs typeface="Arial" panose="020B0604020202020204" pitchFamily="34" charset="0"/>
              </a:rPr>
              <a:t> . </a:t>
            </a:r>
            <a:endParaRPr lang="en-US" sz="2000" b="1" dirty="0">
              <a:solidFill>
                <a:schemeClr val="bg1"/>
              </a:solidFill>
              <a:latin typeface="Arial" panose="020B0604020202020204" pitchFamily="34" charset="0"/>
              <a:cs typeface="Arial" panose="020B0604020202020204" pitchFamily="34" charset="0"/>
            </a:endParaRPr>
          </a:p>
        </p:txBody>
      </p:sp>
      <p:pic>
        <p:nvPicPr>
          <p:cNvPr id="2097184" name="Picture 6"/>
          <p:cNvPicPr>
            <a:picLocks noChangeAspect="1"/>
          </p:cNvPicPr>
          <p:nvPr/>
        </p:nvPicPr>
        <p:blipFill>
          <a:blip r:embed="rId2"/>
          <a:stretch>
            <a:fillRect/>
          </a:stretch>
        </p:blipFill>
        <p:spPr>
          <a:xfrm>
            <a:off x="4400550" y="2016826"/>
            <a:ext cx="3390900" cy="3562184"/>
          </a:xfrm>
          <a:prstGeom prst="rect">
            <a:avLst/>
          </a:prstGeom>
          <a:solidFill>
            <a:srgbClr val="5C2983"/>
          </a:solidFill>
        </p:spPr>
      </p:pic>
      <p:pic>
        <p:nvPicPr>
          <p:cNvPr id="2097185" name="Picture 8"/>
          <p:cNvPicPr>
            <a:picLocks noChangeAspect="1"/>
          </p:cNvPicPr>
          <p:nvPr/>
        </p:nvPicPr>
        <p:blipFill>
          <a:blip r:embed="rId3"/>
          <a:stretch>
            <a:fillRect/>
          </a:stretch>
        </p:blipFill>
        <p:spPr>
          <a:xfrm>
            <a:off x="1863703" y="2057654"/>
            <a:ext cx="2348030" cy="2256162"/>
          </a:xfrm>
          <a:prstGeom prst="rect">
            <a:avLst/>
          </a:prstGeom>
          <a:solidFill>
            <a:srgbClr val="5C2983"/>
          </a:solidFill>
        </p:spPr>
      </p:pic>
      <p:pic>
        <p:nvPicPr>
          <p:cNvPr id="2097186" name="Picture 2" descr="-الطرق-الكانتليفر-والجانتري-ولوحات-أسماء-الشوارع-cantilever-signs-gantry-signs-street-name-signs-02"/>
          <p:cNvPicPr>
            <a:picLocks noChangeAspect="1" noChangeArrowheads="1"/>
          </p:cNvPicPr>
          <p:nvPr/>
        </p:nvPicPr>
        <p:blipFill>
          <a:blip r:embed="rId4"/>
          <a:srcRect/>
          <a:stretch>
            <a:fillRect/>
          </a:stretch>
        </p:blipFill>
        <p:spPr bwMode="auto">
          <a:xfrm>
            <a:off x="7909667" y="2016826"/>
            <a:ext cx="2632828" cy="2443718"/>
          </a:xfrm>
          <a:prstGeom prst="rect">
            <a:avLst/>
          </a:prstGeom>
          <a:solidFill>
            <a:srgbClr val="5C2983"/>
          </a:solidFill>
        </p:spPr>
      </p:pic>
      <p:pic>
        <p:nvPicPr>
          <p:cNvPr id="2" name="Picture 1">
            <a:extLst>
              <a:ext uri="{FF2B5EF4-FFF2-40B4-BE49-F238E27FC236}">
                <a16:creationId xmlns:a16="http://schemas.microsoft.com/office/drawing/2014/main" id="{277645B7-EC1A-90E8-FE99-506EE5433293}"/>
              </a:ext>
            </a:extLst>
          </p:cNvPr>
          <p:cNvPicPr>
            <a:picLocks noChangeAspect="1"/>
          </p:cNvPicPr>
          <p:nvPr/>
        </p:nvPicPr>
        <p:blipFill>
          <a:blip r:embed="rId5"/>
          <a:stretch>
            <a:fillRect/>
          </a:stretch>
        </p:blipFill>
        <p:spPr>
          <a:xfrm>
            <a:off x="89648" y="54433"/>
            <a:ext cx="1366221" cy="9979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29" name="Title 1"/>
          <p:cNvSpPr txBox="1"/>
          <p:nvPr/>
        </p:nvSpPr>
        <p:spPr>
          <a:xfrm>
            <a:off x="381897" y="1163140"/>
            <a:ext cx="11419243"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Street Naming and Numbering Sign Board : </a:t>
            </a:r>
          </a:p>
          <a:p>
            <a:r>
              <a:rPr lang="en-US" sz="4400" b="1" dirty="0">
                <a:solidFill>
                  <a:schemeClr val="bg1"/>
                </a:solidFill>
              </a:rPr>
              <a:t>The street name plates and property numbering are made of a PIPES of aluminum profile and a base of cast and thermally galvanized iron. The aluminum strip is folded into a rectangular shape, and aluminum plates have a thickness of 3 mm. A reflective sticker, 3 or printed, is affixed to it - the most important of these plates (island plates). The median for the names of streets, neighborhoods, street names) and property numbers are made of iron covered with thermal porcelain</a:t>
            </a:r>
            <a:r>
              <a:rPr lang="en-US" sz="4400" b="1" dirty="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pic>
        <p:nvPicPr>
          <p:cNvPr id="2097187" name="Picture 2" descr="لوحات أسماء الشوارع في السعودية"/>
          <p:cNvPicPr>
            <a:picLocks noChangeAspect="1" noChangeArrowheads="1"/>
          </p:cNvPicPr>
          <p:nvPr/>
        </p:nvPicPr>
        <p:blipFill>
          <a:blip r:embed="rId2"/>
          <a:srcRect/>
          <a:stretch>
            <a:fillRect/>
          </a:stretch>
        </p:blipFill>
        <p:spPr bwMode="auto">
          <a:xfrm>
            <a:off x="7481556" y="2197504"/>
            <a:ext cx="2698296" cy="2654196"/>
          </a:xfrm>
          <a:prstGeom prst="rect">
            <a:avLst/>
          </a:prstGeom>
          <a:noFill/>
        </p:spPr>
      </p:pic>
      <p:pic>
        <p:nvPicPr>
          <p:cNvPr id="2097188" name="Picture 4" descr="أخبار 24 | صور.. حائل تطلق أسماء الشهداء على عدد من شوارعها"/>
          <p:cNvPicPr>
            <a:picLocks noChangeAspect="1" noChangeArrowheads="1"/>
          </p:cNvPicPr>
          <p:nvPr/>
        </p:nvPicPr>
        <p:blipFill>
          <a:blip r:embed="rId3"/>
          <a:srcRect/>
          <a:stretch>
            <a:fillRect/>
          </a:stretch>
        </p:blipFill>
        <p:spPr bwMode="auto">
          <a:xfrm>
            <a:off x="1786567" y="2209472"/>
            <a:ext cx="2519435" cy="2120482"/>
          </a:xfrm>
          <a:prstGeom prst="rect">
            <a:avLst/>
          </a:prstGeom>
          <a:noFill/>
        </p:spPr>
      </p:pic>
      <p:pic>
        <p:nvPicPr>
          <p:cNvPr id="2097189" name="Picture 6" descr="شوارع المدينة متاهات وفزعة الأهالي بديلًا عن اللوحات الإرشادية - جريدة  المدينة"/>
          <p:cNvPicPr>
            <a:picLocks noChangeAspect="1" noChangeArrowheads="1"/>
          </p:cNvPicPr>
          <p:nvPr/>
        </p:nvPicPr>
        <p:blipFill>
          <a:blip r:embed="rId4"/>
          <a:srcRect/>
          <a:stretch>
            <a:fillRect/>
          </a:stretch>
        </p:blipFill>
        <p:spPr bwMode="auto">
          <a:xfrm>
            <a:off x="6208570" y="2248120"/>
            <a:ext cx="1052963" cy="3523831"/>
          </a:xfrm>
          <a:prstGeom prst="rect">
            <a:avLst/>
          </a:prstGeom>
          <a:noFill/>
        </p:spPr>
      </p:pic>
      <p:pic>
        <p:nvPicPr>
          <p:cNvPr id="2097190" name="Picture 8"/>
          <p:cNvPicPr>
            <a:picLocks noChangeAspect="1" noChangeArrowheads="1"/>
          </p:cNvPicPr>
          <p:nvPr/>
        </p:nvPicPr>
        <p:blipFill>
          <a:blip r:embed="rId5"/>
          <a:srcRect/>
          <a:stretch>
            <a:fillRect/>
          </a:stretch>
        </p:blipFill>
        <p:spPr bwMode="auto">
          <a:xfrm>
            <a:off x="4416014" y="2248120"/>
            <a:ext cx="1572533" cy="3523831"/>
          </a:xfrm>
          <a:prstGeom prst="rect">
            <a:avLst/>
          </a:prstGeom>
          <a:noFill/>
        </p:spPr>
      </p:pic>
      <p:pic>
        <p:nvPicPr>
          <p:cNvPr id="2" name="Picture 1">
            <a:extLst>
              <a:ext uri="{FF2B5EF4-FFF2-40B4-BE49-F238E27FC236}">
                <a16:creationId xmlns:a16="http://schemas.microsoft.com/office/drawing/2014/main" id="{E409A212-B203-48BD-B5D2-4718C2ACA4CB}"/>
              </a:ext>
            </a:extLst>
          </p:cNvPr>
          <p:cNvPicPr>
            <a:picLocks noChangeAspect="1"/>
          </p:cNvPicPr>
          <p:nvPr/>
        </p:nvPicPr>
        <p:blipFill>
          <a:blip r:embed="rId6"/>
          <a:stretch>
            <a:fillRect/>
          </a:stretch>
        </p:blipFill>
        <p:spPr>
          <a:xfrm>
            <a:off x="89648" y="54433"/>
            <a:ext cx="1366221" cy="9979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31" name="Title 1"/>
          <p:cNvSpPr txBox="1"/>
          <p:nvPr/>
        </p:nvSpPr>
        <p:spPr>
          <a:xfrm>
            <a:off x="259248" y="1052388"/>
            <a:ext cx="11645153"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Solar or Electrical Traffic Signs : </a:t>
            </a:r>
          </a:p>
          <a:p>
            <a:r>
              <a:rPr lang="en-US" sz="4400" b="1" dirty="0">
                <a:solidFill>
                  <a:schemeClr val="bg1"/>
                </a:solidFill>
              </a:rPr>
              <a:t>Traffic Signs That Working With Electrical Or Solar Energy are Prepared With The Same Forms and Special Measurements Of All Types Of Standard Signs Provide With Solar Energy Screen ,Long –Term Battery ,LED and Sensor For LIGHTENING That Works Night and switches off day ,in addition To All Forms and Sizes Of Electrical Transformation Arrows and Progression Arrows  </a:t>
            </a:r>
            <a:r>
              <a:rPr lang="en-US" sz="4400" b="1" dirty="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pic>
        <p:nvPicPr>
          <p:cNvPr id="2097191" name="Picture 2"/>
          <p:cNvPicPr>
            <a:picLocks noChangeAspect="1"/>
          </p:cNvPicPr>
          <p:nvPr/>
        </p:nvPicPr>
        <p:blipFill>
          <a:blip r:embed="rId2"/>
          <a:stretch>
            <a:fillRect/>
          </a:stretch>
        </p:blipFill>
        <p:spPr>
          <a:xfrm>
            <a:off x="7780315" y="1975999"/>
            <a:ext cx="2698424" cy="2660548"/>
          </a:xfrm>
          <a:prstGeom prst="rect">
            <a:avLst/>
          </a:prstGeom>
          <a:solidFill>
            <a:srgbClr val="5C2983"/>
          </a:solidFill>
        </p:spPr>
      </p:pic>
      <p:pic>
        <p:nvPicPr>
          <p:cNvPr id="2097192" name="Picture 7"/>
          <p:cNvPicPr>
            <a:picLocks noChangeAspect="1"/>
          </p:cNvPicPr>
          <p:nvPr/>
        </p:nvPicPr>
        <p:blipFill>
          <a:blip r:embed="rId3"/>
          <a:stretch>
            <a:fillRect/>
          </a:stretch>
        </p:blipFill>
        <p:spPr>
          <a:xfrm>
            <a:off x="4337800" y="1975999"/>
            <a:ext cx="3344267" cy="3578087"/>
          </a:xfrm>
          <a:prstGeom prst="rect">
            <a:avLst/>
          </a:prstGeom>
          <a:solidFill>
            <a:srgbClr val="5C2983"/>
          </a:solidFill>
        </p:spPr>
      </p:pic>
      <p:pic>
        <p:nvPicPr>
          <p:cNvPr id="2097193" name="Picture 2" descr="المنتجات | منارات الطرق للمقاولات"/>
          <p:cNvPicPr>
            <a:picLocks noChangeAspect="1" noChangeArrowheads="1"/>
          </p:cNvPicPr>
          <p:nvPr/>
        </p:nvPicPr>
        <p:blipFill>
          <a:blip r:embed="rId4"/>
          <a:srcRect/>
          <a:stretch>
            <a:fillRect/>
          </a:stretch>
        </p:blipFill>
        <p:spPr bwMode="auto">
          <a:xfrm>
            <a:off x="1852087" y="1975998"/>
            <a:ext cx="2387466" cy="2353955"/>
          </a:xfrm>
          <a:prstGeom prst="rect">
            <a:avLst/>
          </a:prstGeom>
          <a:solidFill>
            <a:srgbClr val="5C2983"/>
          </a:solidFill>
        </p:spPr>
      </p:pic>
      <p:pic>
        <p:nvPicPr>
          <p:cNvPr id="2" name="Picture 1">
            <a:extLst>
              <a:ext uri="{FF2B5EF4-FFF2-40B4-BE49-F238E27FC236}">
                <a16:creationId xmlns:a16="http://schemas.microsoft.com/office/drawing/2014/main" id="{5CBDABC1-86F5-4B4D-10CB-608B119D3713}"/>
              </a:ext>
            </a:extLst>
          </p:cNvPr>
          <p:cNvPicPr>
            <a:picLocks noChangeAspect="1"/>
          </p:cNvPicPr>
          <p:nvPr/>
        </p:nvPicPr>
        <p:blipFill>
          <a:blip r:embed="rId5"/>
          <a:stretch>
            <a:fillRect/>
          </a:stretch>
        </p:blipFill>
        <p:spPr>
          <a:xfrm>
            <a:off x="62754" y="54433"/>
            <a:ext cx="1366221" cy="9979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33" name="Title 1"/>
          <p:cNvSpPr txBox="1"/>
          <p:nvPr/>
        </p:nvSpPr>
        <p:spPr>
          <a:xfrm>
            <a:off x="268045" y="1126452"/>
            <a:ext cx="11655909"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7400" b="1" u="sng" dirty="0">
                <a:solidFill>
                  <a:schemeClr val="bg1"/>
                </a:solidFill>
              </a:rPr>
              <a:t>Solar and Electrical LED Lighting Curbs :</a:t>
            </a:r>
          </a:p>
          <a:p>
            <a:r>
              <a:rPr lang="en-US" sz="4400" b="1" dirty="0">
                <a:solidFill>
                  <a:schemeClr val="bg1"/>
                </a:solidFill>
              </a:rPr>
              <a:t>This LED light curb for finished plastic Curbstone with LED lighting by Solar or Electrical power Supply – This LED light Curb Creates a beautiful city road specially at night </a:t>
            </a:r>
            <a:r>
              <a:rPr lang="en-US" sz="4400" b="1" dirty="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pic>
        <p:nvPicPr>
          <p:cNvPr id="2097194" name="Picture 2" descr="أرصفة مضيئة لـ«العاصمة الإدارية» بـ8 ملايين جنيه - Economy Plus"/>
          <p:cNvPicPr>
            <a:picLocks noChangeAspect="1" noChangeArrowheads="1"/>
          </p:cNvPicPr>
          <p:nvPr/>
        </p:nvPicPr>
        <p:blipFill>
          <a:blip r:embed="rId2"/>
          <a:srcRect/>
          <a:stretch>
            <a:fillRect/>
          </a:stretch>
        </p:blipFill>
        <p:spPr bwMode="auto">
          <a:xfrm>
            <a:off x="9137723" y="1964797"/>
            <a:ext cx="1568758" cy="2477549"/>
          </a:xfrm>
          <a:prstGeom prst="rect">
            <a:avLst/>
          </a:prstGeom>
          <a:solidFill>
            <a:srgbClr val="5C2983"/>
          </a:solidFill>
        </p:spPr>
      </p:pic>
      <p:pic>
        <p:nvPicPr>
          <p:cNvPr id="2097195" name="Picture 4" descr="أرصفة مضيئة - بواسطة الـ led - ترفيه وتجميل مدن"/>
          <p:cNvPicPr>
            <a:picLocks noChangeAspect="1" noChangeArrowheads="1"/>
          </p:cNvPicPr>
          <p:nvPr/>
        </p:nvPicPr>
        <p:blipFill>
          <a:blip r:embed="rId3"/>
          <a:srcRect/>
          <a:stretch>
            <a:fillRect/>
          </a:stretch>
        </p:blipFill>
        <p:spPr bwMode="auto">
          <a:xfrm>
            <a:off x="6182114" y="1964795"/>
            <a:ext cx="2786231" cy="3559667"/>
          </a:xfrm>
          <a:prstGeom prst="rect">
            <a:avLst/>
          </a:prstGeom>
          <a:solidFill>
            <a:srgbClr val="5C2983"/>
          </a:solidFill>
        </p:spPr>
      </p:pic>
      <p:pic>
        <p:nvPicPr>
          <p:cNvPr id="2097196" name="Picture 6" descr="الارصفة المضيئة (@lmsatco) / Twitter"/>
          <p:cNvPicPr>
            <a:picLocks noChangeAspect="1" noChangeArrowheads="1"/>
          </p:cNvPicPr>
          <p:nvPr/>
        </p:nvPicPr>
        <p:blipFill>
          <a:blip r:embed="rId4"/>
          <a:srcRect/>
          <a:stretch>
            <a:fillRect/>
          </a:stretch>
        </p:blipFill>
        <p:spPr bwMode="auto">
          <a:xfrm>
            <a:off x="3432382" y="1922586"/>
            <a:ext cx="2580355" cy="3516607"/>
          </a:xfrm>
          <a:prstGeom prst="rect">
            <a:avLst/>
          </a:prstGeom>
          <a:solidFill>
            <a:srgbClr val="5C2983"/>
          </a:solidFill>
        </p:spPr>
      </p:pic>
      <p:pic>
        <p:nvPicPr>
          <p:cNvPr id="2097197" name="Picture 8" descr="لأول مرة فى مصر.. تركيب أرصفة مضيئة فى نفق بالتجمع الأسبوع المقبل - اليوم  السابع"/>
          <p:cNvPicPr>
            <a:picLocks noChangeAspect="1" noChangeArrowheads="1"/>
          </p:cNvPicPr>
          <p:nvPr/>
        </p:nvPicPr>
        <p:blipFill>
          <a:blip r:embed="rId5"/>
          <a:srcRect/>
          <a:stretch>
            <a:fillRect/>
          </a:stretch>
        </p:blipFill>
        <p:spPr bwMode="auto">
          <a:xfrm>
            <a:off x="1624286" y="1964796"/>
            <a:ext cx="1638718" cy="2190948"/>
          </a:xfrm>
          <a:prstGeom prst="rect">
            <a:avLst/>
          </a:prstGeom>
          <a:solidFill>
            <a:srgbClr val="5C2983"/>
          </a:solidFill>
        </p:spPr>
      </p:pic>
      <p:pic>
        <p:nvPicPr>
          <p:cNvPr id="2" name="Picture 1">
            <a:extLst>
              <a:ext uri="{FF2B5EF4-FFF2-40B4-BE49-F238E27FC236}">
                <a16:creationId xmlns:a16="http://schemas.microsoft.com/office/drawing/2014/main" id="{178CC278-8D69-4EAD-4B8A-3E22D7F23011}"/>
              </a:ext>
            </a:extLst>
          </p:cNvPr>
          <p:cNvPicPr>
            <a:picLocks noChangeAspect="1"/>
          </p:cNvPicPr>
          <p:nvPr/>
        </p:nvPicPr>
        <p:blipFill>
          <a:blip r:embed="rId6"/>
          <a:stretch>
            <a:fillRect/>
          </a:stretch>
        </p:blipFill>
        <p:spPr>
          <a:xfrm>
            <a:off x="89648" y="54433"/>
            <a:ext cx="1366221" cy="99795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35" name="Title 1"/>
          <p:cNvSpPr txBox="1"/>
          <p:nvPr/>
        </p:nvSpPr>
        <p:spPr>
          <a:xfrm>
            <a:off x="284180" y="1052388"/>
            <a:ext cx="11623639" cy="923611"/>
          </a:xfrm>
          <a:prstGeom prst="rect">
            <a:avLst/>
          </a:prstGeom>
          <a:solidFill>
            <a:srgbClr val="5C2983"/>
          </a:solidFill>
        </p:spPr>
        <p:txBody>
          <a:bodyPr>
            <a:normAutofit fontScale="32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Internal and External panel systems :</a:t>
            </a:r>
          </a:p>
          <a:p>
            <a:r>
              <a:rPr lang="en-US" sz="4400" b="1" dirty="0">
                <a:solidFill>
                  <a:schemeClr val="bg1"/>
                </a:solidFill>
              </a:rPr>
              <a:t>The interior and exterior panels are made of aluminum in both types, wall and hanging, with different sizes and shapes, as required</a:t>
            </a:r>
            <a:r>
              <a:rPr lang="en-US" sz="4400" b="1" dirty="0">
                <a:solidFill>
                  <a:schemeClr val="bg1"/>
                </a:solidFill>
                <a:latin typeface="Arial" panose="020B0604020202020204" pitchFamily="34" charset="0"/>
                <a:cs typeface="Arial" panose="020B0604020202020204" pitchFamily="34" charset="0"/>
              </a:rPr>
              <a:t> . </a:t>
            </a:r>
            <a:endParaRPr lang="en-US" sz="2000" b="1" dirty="0">
              <a:solidFill>
                <a:schemeClr val="bg1"/>
              </a:solidFill>
              <a:latin typeface="Arial" panose="020B0604020202020204" pitchFamily="34" charset="0"/>
              <a:cs typeface="Arial" panose="020B0604020202020204" pitchFamily="34" charset="0"/>
            </a:endParaRPr>
          </a:p>
        </p:txBody>
      </p:sp>
      <p:pic>
        <p:nvPicPr>
          <p:cNvPr id="2097198" name="Picture 2"/>
          <p:cNvPicPr>
            <a:picLocks noChangeAspect="1"/>
          </p:cNvPicPr>
          <p:nvPr/>
        </p:nvPicPr>
        <p:blipFill>
          <a:blip r:embed="rId2"/>
          <a:stretch>
            <a:fillRect/>
          </a:stretch>
        </p:blipFill>
        <p:spPr>
          <a:xfrm>
            <a:off x="6184050" y="1975999"/>
            <a:ext cx="2620969" cy="3240431"/>
          </a:xfrm>
          <a:prstGeom prst="rect">
            <a:avLst/>
          </a:prstGeom>
          <a:solidFill>
            <a:srgbClr val="5C2983"/>
          </a:solidFill>
        </p:spPr>
      </p:pic>
      <p:pic>
        <p:nvPicPr>
          <p:cNvPr id="2097199" name="Picture 7"/>
          <p:cNvPicPr>
            <a:picLocks noChangeAspect="1"/>
          </p:cNvPicPr>
          <p:nvPr/>
        </p:nvPicPr>
        <p:blipFill>
          <a:blip r:embed="rId3"/>
          <a:stretch>
            <a:fillRect/>
          </a:stretch>
        </p:blipFill>
        <p:spPr>
          <a:xfrm>
            <a:off x="8910305" y="2024942"/>
            <a:ext cx="1786618" cy="2369638"/>
          </a:xfrm>
          <a:prstGeom prst="rect">
            <a:avLst/>
          </a:prstGeom>
          <a:solidFill>
            <a:srgbClr val="5C2983"/>
          </a:solidFill>
        </p:spPr>
      </p:pic>
      <p:pic>
        <p:nvPicPr>
          <p:cNvPr id="2097200" name="Picture 10"/>
          <p:cNvPicPr>
            <a:picLocks noChangeAspect="1"/>
          </p:cNvPicPr>
          <p:nvPr/>
        </p:nvPicPr>
        <p:blipFill>
          <a:blip r:embed="rId4"/>
          <a:stretch>
            <a:fillRect/>
          </a:stretch>
        </p:blipFill>
        <p:spPr>
          <a:xfrm>
            <a:off x="3226008" y="1975999"/>
            <a:ext cx="2781943" cy="3202315"/>
          </a:xfrm>
          <a:prstGeom prst="rect">
            <a:avLst/>
          </a:prstGeom>
          <a:solidFill>
            <a:srgbClr val="5C2983"/>
          </a:solidFill>
        </p:spPr>
      </p:pic>
      <p:pic>
        <p:nvPicPr>
          <p:cNvPr id="2097201" name="Picture 12"/>
          <p:cNvPicPr>
            <a:picLocks noChangeAspect="1"/>
          </p:cNvPicPr>
          <p:nvPr/>
        </p:nvPicPr>
        <p:blipFill>
          <a:blip r:embed="rId5"/>
          <a:stretch>
            <a:fillRect/>
          </a:stretch>
        </p:blipFill>
        <p:spPr>
          <a:xfrm>
            <a:off x="1538125" y="1975999"/>
            <a:ext cx="1511784" cy="2125154"/>
          </a:xfrm>
          <a:prstGeom prst="rect">
            <a:avLst/>
          </a:prstGeom>
          <a:solidFill>
            <a:srgbClr val="5C2983"/>
          </a:solidFill>
        </p:spPr>
      </p:pic>
      <p:pic>
        <p:nvPicPr>
          <p:cNvPr id="2" name="Picture 1">
            <a:extLst>
              <a:ext uri="{FF2B5EF4-FFF2-40B4-BE49-F238E27FC236}">
                <a16:creationId xmlns:a16="http://schemas.microsoft.com/office/drawing/2014/main" id="{7A5A696A-B2CE-0B05-A71F-C20C40568F52}"/>
              </a:ext>
            </a:extLst>
          </p:cNvPr>
          <p:cNvPicPr>
            <a:picLocks noChangeAspect="1"/>
          </p:cNvPicPr>
          <p:nvPr/>
        </p:nvPicPr>
        <p:blipFill>
          <a:blip r:embed="rId6"/>
          <a:stretch>
            <a:fillRect/>
          </a:stretch>
        </p:blipFill>
        <p:spPr>
          <a:xfrm>
            <a:off x="116943" y="54433"/>
            <a:ext cx="1366221" cy="9979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37" name="Title 1"/>
          <p:cNvSpPr txBox="1"/>
          <p:nvPr/>
        </p:nvSpPr>
        <p:spPr>
          <a:xfrm>
            <a:off x="230641" y="1052388"/>
            <a:ext cx="11517820"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7400" b="1" u="sng" dirty="0">
                <a:solidFill>
                  <a:schemeClr val="bg1"/>
                </a:solidFill>
              </a:rPr>
              <a:t>3D External &amp; Internal Signages ( Front or Back Lighting ) : </a:t>
            </a:r>
          </a:p>
          <a:p>
            <a:r>
              <a:rPr lang="en-US" sz="4400" b="1" dirty="0">
                <a:solidFill>
                  <a:schemeClr val="bg1"/>
                </a:solidFill>
              </a:rPr>
              <a:t>Gantries &amp; Cantilevers Signs are manufactured with thermally galvanized pipe &amp; flange DIA. 12 ,14 ,16 ,18 ,20 ,22 ,24 inches and steel structure of GALVANIZED by I beam 120 mm. &amp; bracket thk. 15 mm. &amp; aluminum profile size 20 cm &amp; Reflective Sticker Of Printed</a:t>
            </a:r>
            <a:r>
              <a:rPr lang="en-US" sz="4400" b="1" dirty="0">
                <a:solidFill>
                  <a:schemeClr val="bg1"/>
                </a:solidFill>
                <a:latin typeface="Arial" panose="020B0604020202020204" pitchFamily="34" charset="0"/>
                <a:cs typeface="Arial" panose="020B0604020202020204" pitchFamily="34" charset="0"/>
              </a:rPr>
              <a:t> . </a:t>
            </a:r>
            <a:endParaRPr lang="en-US" sz="2000" b="1" dirty="0">
              <a:solidFill>
                <a:schemeClr val="bg1"/>
              </a:solidFill>
              <a:latin typeface="Arial" panose="020B0604020202020204" pitchFamily="34" charset="0"/>
              <a:cs typeface="Arial" panose="020B0604020202020204" pitchFamily="34" charset="0"/>
            </a:endParaRPr>
          </a:p>
        </p:txBody>
      </p:sp>
      <p:pic>
        <p:nvPicPr>
          <p:cNvPr id="2097202" name="Picture 2" descr="WhatsApp Image 2022-07-30 at 9.15.46 PM (1)"/>
          <p:cNvPicPr>
            <a:picLocks noChangeAspect="1" noChangeArrowheads="1"/>
          </p:cNvPicPr>
          <p:nvPr/>
        </p:nvPicPr>
        <p:blipFill>
          <a:blip r:embed="rId2"/>
          <a:srcRect/>
          <a:stretch>
            <a:fillRect/>
          </a:stretch>
        </p:blipFill>
        <p:spPr bwMode="auto">
          <a:xfrm>
            <a:off x="6174151" y="1975999"/>
            <a:ext cx="3957615" cy="2753609"/>
          </a:xfrm>
          <a:prstGeom prst="rect">
            <a:avLst/>
          </a:prstGeom>
          <a:noFill/>
        </p:spPr>
      </p:pic>
      <p:pic>
        <p:nvPicPr>
          <p:cNvPr id="2097203" name="Picture 6" descr="WhatsApp Image 2022-07-30 at 8.24.09 PM (1)"/>
          <p:cNvPicPr>
            <a:picLocks noChangeAspect="1" noChangeArrowheads="1"/>
          </p:cNvPicPr>
          <p:nvPr/>
        </p:nvPicPr>
        <p:blipFill>
          <a:blip r:embed="rId3"/>
          <a:srcRect/>
          <a:stretch>
            <a:fillRect/>
          </a:stretch>
        </p:blipFill>
        <p:spPr bwMode="auto">
          <a:xfrm>
            <a:off x="2271485" y="1975999"/>
            <a:ext cx="3761673" cy="2721222"/>
          </a:xfrm>
          <a:prstGeom prst="rect">
            <a:avLst/>
          </a:prstGeom>
          <a:noFill/>
        </p:spPr>
      </p:pic>
      <p:pic>
        <p:nvPicPr>
          <p:cNvPr id="2" name="Picture 1">
            <a:extLst>
              <a:ext uri="{FF2B5EF4-FFF2-40B4-BE49-F238E27FC236}">
                <a16:creationId xmlns:a16="http://schemas.microsoft.com/office/drawing/2014/main" id="{F85EF361-4B3E-E096-F5EE-3B999745FCCC}"/>
              </a:ext>
            </a:extLst>
          </p:cNvPr>
          <p:cNvPicPr>
            <a:picLocks noChangeAspect="1"/>
          </p:cNvPicPr>
          <p:nvPr/>
        </p:nvPicPr>
        <p:blipFill>
          <a:blip r:embed="rId4"/>
          <a:stretch>
            <a:fillRect/>
          </a:stretch>
        </p:blipFill>
        <p:spPr>
          <a:xfrm>
            <a:off x="89648" y="54433"/>
            <a:ext cx="1366221" cy="9979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04" name="Picture 2" descr="WhatsApp Image 2022-07-30 at 8.24.14 PM"/>
          <p:cNvPicPr>
            <a:picLocks noChangeAspect="1" noChangeArrowheads="1"/>
          </p:cNvPicPr>
          <p:nvPr/>
        </p:nvPicPr>
        <p:blipFill>
          <a:blip r:embed="rId2"/>
          <a:srcRect/>
          <a:stretch>
            <a:fillRect/>
          </a:stretch>
        </p:blipFill>
        <p:spPr bwMode="auto">
          <a:xfrm>
            <a:off x="7606359" y="588398"/>
            <a:ext cx="3148728" cy="3730376"/>
          </a:xfrm>
          <a:prstGeom prst="rect">
            <a:avLst/>
          </a:prstGeom>
          <a:noFill/>
        </p:spPr>
      </p:pic>
      <p:pic>
        <p:nvPicPr>
          <p:cNvPr id="2097205" name="Picture 4" descr="WhatsApp Image 2022-07-28 at 5.04.40 PM (21)"/>
          <p:cNvPicPr>
            <a:picLocks noChangeAspect="1" noChangeArrowheads="1"/>
          </p:cNvPicPr>
          <p:nvPr/>
        </p:nvPicPr>
        <p:blipFill>
          <a:blip r:embed="rId3"/>
          <a:srcRect/>
          <a:stretch>
            <a:fillRect/>
          </a:stretch>
        </p:blipFill>
        <p:spPr bwMode="auto">
          <a:xfrm>
            <a:off x="1995715" y="522514"/>
            <a:ext cx="3055256" cy="3796260"/>
          </a:xfrm>
          <a:prstGeom prst="rect">
            <a:avLst/>
          </a:prstGeom>
          <a:noFill/>
        </p:spPr>
      </p:pic>
      <p:pic>
        <p:nvPicPr>
          <p:cNvPr id="2" name="Picture 1">
            <a:extLst>
              <a:ext uri="{FF2B5EF4-FFF2-40B4-BE49-F238E27FC236}">
                <a16:creationId xmlns:a16="http://schemas.microsoft.com/office/drawing/2014/main" id="{22A87459-6860-73BD-08D6-57ED88017B5B}"/>
              </a:ext>
            </a:extLst>
          </p:cNvPr>
          <p:cNvPicPr>
            <a:picLocks noChangeAspect="1"/>
          </p:cNvPicPr>
          <p:nvPr/>
        </p:nvPicPr>
        <p:blipFill>
          <a:blip r:embed="rId4"/>
          <a:stretch>
            <a:fillRect/>
          </a:stretch>
        </p:blipFill>
        <p:spPr>
          <a:xfrm>
            <a:off x="5497929" y="656690"/>
            <a:ext cx="1366221" cy="99795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06" name="Picture 2" descr="WhatsApp Image 2022-07-30 at 8.24.08 PM"/>
          <p:cNvPicPr>
            <a:picLocks noChangeAspect="1" noChangeArrowheads="1"/>
          </p:cNvPicPr>
          <p:nvPr/>
        </p:nvPicPr>
        <p:blipFill>
          <a:blip r:embed="rId2"/>
          <a:srcRect/>
          <a:stretch>
            <a:fillRect/>
          </a:stretch>
        </p:blipFill>
        <p:spPr bwMode="auto">
          <a:xfrm>
            <a:off x="6938768" y="502640"/>
            <a:ext cx="3647919" cy="3568617"/>
          </a:xfrm>
          <a:prstGeom prst="rect">
            <a:avLst/>
          </a:prstGeom>
          <a:noFill/>
        </p:spPr>
      </p:pic>
      <p:pic>
        <p:nvPicPr>
          <p:cNvPr id="2097207" name="Picture 4" descr="WhatsApp Image 2022-07-28 at 5.04.40 PM (24)"/>
          <p:cNvPicPr>
            <a:picLocks noChangeAspect="1" noChangeArrowheads="1"/>
          </p:cNvPicPr>
          <p:nvPr/>
        </p:nvPicPr>
        <p:blipFill>
          <a:blip r:embed="rId3"/>
          <a:srcRect/>
          <a:stretch>
            <a:fillRect/>
          </a:stretch>
        </p:blipFill>
        <p:spPr bwMode="auto">
          <a:xfrm>
            <a:off x="1460170" y="502640"/>
            <a:ext cx="3916977" cy="3513870"/>
          </a:xfrm>
          <a:prstGeom prst="rect">
            <a:avLst/>
          </a:prstGeom>
          <a:noFill/>
        </p:spPr>
      </p:pic>
      <p:pic>
        <p:nvPicPr>
          <p:cNvPr id="2" name="Picture 1">
            <a:extLst>
              <a:ext uri="{FF2B5EF4-FFF2-40B4-BE49-F238E27FC236}">
                <a16:creationId xmlns:a16="http://schemas.microsoft.com/office/drawing/2014/main" id="{D272FD22-E86C-E6F1-32D1-B428EF43A38B}"/>
              </a:ext>
            </a:extLst>
          </p:cNvPr>
          <p:cNvPicPr>
            <a:picLocks noChangeAspect="1"/>
          </p:cNvPicPr>
          <p:nvPr/>
        </p:nvPicPr>
        <p:blipFill>
          <a:blip r:embed="rId4"/>
          <a:stretch>
            <a:fillRect/>
          </a:stretch>
        </p:blipFill>
        <p:spPr>
          <a:xfrm>
            <a:off x="5448634" y="502640"/>
            <a:ext cx="1366221" cy="99795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08" name="Picture 2" descr="WhatsApp Image 2022-07-28 at 5.04.40 PM (9)"/>
          <p:cNvPicPr>
            <a:picLocks noChangeAspect="1" noChangeArrowheads="1"/>
          </p:cNvPicPr>
          <p:nvPr/>
        </p:nvPicPr>
        <p:blipFill>
          <a:blip r:embed="rId2"/>
          <a:srcRect/>
          <a:stretch>
            <a:fillRect/>
          </a:stretch>
        </p:blipFill>
        <p:spPr bwMode="auto">
          <a:xfrm>
            <a:off x="7049634" y="401413"/>
            <a:ext cx="3536374" cy="3394073"/>
          </a:xfrm>
          <a:prstGeom prst="rect">
            <a:avLst/>
          </a:prstGeom>
          <a:noFill/>
        </p:spPr>
      </p:pic>
      <p:pic>
        <p:nvPicPr>
          <p:cNvPr id="2097209" name="Picture 4" descr="WhatsApp Image 2022-07-28 at 5.04.40 PM (10)"/>
          <p:cNvPicPr>
            <a:picLocks noChangeAspect="1" noChangeArrowheads="1"/>
          </p:cNvPicPr>
          <p:nvPr/>
        </p:nvPicPr>
        <p:blipFill>
          <a:blip r:embed="rId3"/>
          <a:srcRect/>
          <a:stretch>
            <a:fillRect/>
          </a:stretch>
        </p:blipFill>
        <p:spPr bwMode="auto">
          <a:xfrm>
            <a:off x="1127498" y="401413"/>
            <a:ext cx="4014869" cy="3394073"/>
          </a:xfrm>
          <a:prstGeom prst="rect">
            <a:avLst/>
          </a:prstGeom>
          <a:noFill/>
        </p:spPr>
      </p:pic>
      <p:pic>
        <p:nvPicPr>
          <p:cNvPr id="2" name="Picture 1">
            <a:extLst>
              <a:ext uri="{FF2B5EF4-FFF2-40B4-BE49-F238E27FC236}">
                <a16:creationId xmlns:a16="http://schemas.microsoft.com/office/drawing/2014/main" id="{313D9EEB-5626-DF7C-D102-8840DA45610E}"/>
              </a:ext>
            </a:extLst>
          </p:cNvPr>
          <p:cNvPicPr>
            <a:picLocks noChangeAspect="1"/>
          </p:cNvPicPr>
          <p:nvPr/>
        </p:nvPicPr>
        <p:blipFill>
          <a:blip r:embed="rId4"/>
          <a:stretch>
            <a:fillRect/>
          </a:stretch>
        </p:blipFill>
        <p:spPr>
          <a:xfrm>
            <a:off x="5468649" y="401413"/>
            <a:ext cx="1366221" cy="99795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10" name="Picture 2" descr="WhatsApp Image 2022-07-30 at 8.24.20 PM (2)"/>
          <p:cNvPicPr>
            <a:picLocks noChangeAspect="1" noChangeArrowheads="1"/>
          </p:cNvPicPr>
          <p:nvPr/>
        </p:nvPicPr>
        <p:blipFill>
          <a:blip r:embed="rId2"/>
          <a:srcRect/>
          <a:stretch>
            <a:fillRect/>
          </a:stretch>
        </p:blipFill>
        <p:spPr bwMode="auto">
          <a:xfrm>
            <a:off x="2474686" y="1452790"/>
            <a:ext cx="7621814" cy="3429817"/>
          </a:xfrm>
          <a:prstGeom prst="rect">
            <a:avLst/>
          </a:prstGeom>
          <a:noFill/>
        </p:spPr>
      </p:pic>
      <p:pic>
        <p:nvPicPr>
          <p:cNvPr id="2" name="Picture 1">
            <a:extLst>
              <a:ext uri="{FF2B5EF4-FFF2-40B4-BE49-F238E27FC236}">
                <a16:creationId xmlns:a16="http://schemas.microsoft.com/office/drawing/2014/main" id="{5105F963-735E-62C0-0AB4-74BE6CB5EB41}"/>
              </a:ext>
            </a:extLst>
          </p:cNvPr>
          <p:cNvPicPr>
            <a:picLocks noChangeAspect="1"/>
          </p:cNvPicPr>
          <p:nvPr/>
        </p:nvPicPr>
        <p:blipFill>
          <a:blip r:embed="rId3"/>
          <a:stretch>
            <a:fillRect/>
          </a:stretch>
        </p:blipFill>
        <p:spPr>
          <a:xfrm>
            <a:off x="5475907" y="241756"/>
            <a:ext cx="1366221" cy="99795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597" name="Content Placeholder 2"/>
          <p:cNvSpPr>
            <a:spLocks noGrp="1"/>
          </p:cNvSpPr>
          <p:nvPr>
            <p:ph idx="1"/>
          </p:nvPr>
        </p:nvSpPr>
        <p:spPr>
          <a:xfrm>
            <a:off x="1610435" y="213545"/>
            <a:ext cx="9310744" cy="4017259"/>
          </a:xfrm>
          <a:solidFill>
            <a:srgbClr val="5A2881"/>
          </a:solidFill>
        </p:spPr>
        <p:txBody>
          <a:bodyPr>
            <a:normAutofit fontScale="92500" lnSpcReduction="20000"/>
          </a:bodyPr>
          <a:lstStyle/>
          <a:p>
            <a:pPr marL="0" indent="0">
              <a:buNone/>
            </a:pPr>
            <a:endParaRPr lang="en-US" sz="4200" u="sng" dirty="0">
              <a:solidFill>
                <a:schemeClr val="bg1"/>
              </a:solidFill>
              <a:latin typeface="Bookman Old Style (Headings)"/>
            </a:endParaRPr>
          </a:p>
          <a:p>
            <a:pPr marL="0" indent="0">
              <a:buNone/>
            </a:pPr>
            <a:r>
              <a:rPr lang="en-US" sz="4200" u="sng" dirty="0">
                <a:solidFill>
                  <a:schemeClr val="bg1"/>
                </a:solidFill>
                <a:latin typeface="Bookman Old Style (Headings)"/>
              </a:rPr>
              <a:t>Our Mission : </a:t>
            </a:r>
          </a:p>
          <a:p>
            <a:pPr marL="457189" indent="-457189">
              <a:buFont typeface="+mj-lt"/>
              <a:buAutoNum type="arabicPeriod"/>
            </a:pPr>
            <a:r>
              <a:rPr lang="en-US" dirty="0">
                <a:solidFill>
                  <a:schemeClr val="bg1"/>
                </a:solidFill>
              </a:rPr>
              <a:t>Providing products with high standards of quality. </a:t>
            </a:r>
          </a:p>
          <a:p>
            <a:pPr marL="457189" indent="-457189">
              <a:buFont typeface="+mj-lt"/>
              <a:buAutoNum type="arabicPeriod"/>
            </a:pPr>
            <a:r>
              <a:rPr lang="en-US" dirty="0">
                <a:solidFill>
                  <a:schemeClr val="bg1"/>
                </a:solidFill>
              </a:rPr>
              <a:t>Building a wide base of customers, whether from the public, companies, or government sectors. </a:t>
            </a:r>
          </a:p>
          <a:p>
            <a:pPr marL="457189" indent="-457189">
              <a:buFont typeface="+mj-lt"/>
              <a:buAutoNum type="arabicPeriod"/>
            </a:pPr>
            <a:r>
              <a:rPr lang="en-US" dirty="0">
                <a:solidFill>
                  <a:schemeClr val="bg1"/>
                </a:solidFill>
              </a:rPr>
              <a:t>Using the finest marketing methods and innovations in the economic movement. Establishing a good reputation for the institution among its customers. </a:t>
            </a:r>
          </a:p>
          <a:p>
            <a:pPr marL="457189" indent="-457189">
              <a:buFont typeface="+mj-lt"/>
              <a:buAutoNum type="arabicPeriod"/>
            </a:pPr>
            <a:r>
              <a:rPr lang="en-US" dirty="0">
                <a:solidFill>
                  <a:schemeClr val="bg1"/>
                </a:solidFill>
              </a:rPr>
              <a:t>Build a long-term relationship with customers. </a:t>
            </a:r>
          </a:p>
          <a:p>
            <a:pPr marL="457189" indent="-457189">
              <a:buFont typeface="+mj-lt"/>
              <a:buAutoNum type="arabicPeriod"/>
            </a:pPr>
            <a:r>
              <a:rPr lang="en-US" dirty="0">
                <a:solidFill>
                  <a:schemeClr val="bg1"/>
                </a:solidFill>
              </a:rPr>
              <a:t>Providing high-quality services and correct technical consultation.</a:t>
            </a:r>
          </a:p>
          <a:p>
            <a:endParaRPr lang="en-US" dirty="0">
              <a:solidFill>
                <a:schemeClr val="bg1"/>
              </a:solidFill>
            </a:endParaRPr>
          </a:p>
        </p:txBody>
      </p:sp>
      <p:pic>
        <p:nvPicPr>
          <p:cNvPr id="2" name="Picture 1">
            <a:extLst>
              <a:ext uri="{FF2B5EF4-FFF2-40B4-BE49-F238E27FC236}">
                <a16:creationId xmlns:a16="http://schemas.microsoft.com/office/drawing/2014/main" id="{64825BFB-E043-8496-92FC-3D312E73FB90}"/>
              </a:ext>
            </a:extLst>
          </p:cNvPr>
          <p:cNvPicPr>
            <a:picLocks noChangeAspect="1"/>
          </p:cNvPicPr>
          <p:nvPr/>
        </p:nvPicPr>
        <p:blipFill>
          <a:blip r:embed="rId2"/>
          <a:stretch>
            <a:fillRect/>
          </a:stretch>
        </p:blipFill>
        <p:spPr>
          <a:xfrm>
            <a:off x="10316587" y="220532"/>
            <a:ext cx="1366221" cy="9979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11" name="Picture 2" descr="WhatsApp Image 2022-07-28 at 5.04.40 PM (11)"/>
          <p:cNvPicPr>
            <a:picLocks noChangeAspect="1" noChangeArrowheads="1"/>
          </p:cNvPicPr>
          <p:nvPr/>
        </p:nvPicPr>
        <p:blipFill>
          <a:blip r:embed="rId2"/>
          <a:srcRect/>
          <a:stretch>
            <a:fillRect/>
          </a:stretch>
        </p:blipFill>
        <p:spPr bwMode="auto">
          <a:xfrm>
            <a:off x="2387600" y="1343838"/>
            <a:ext cx="7796296" cy="3406999"/>
          </a:xfrm>
          <a:prstGeom prst="rect">
            <a:avLst/>
          </a:prstGeom>
          <a:noFill/>
        </p:spPr>
      </p:pic>
      <p:pic>
        <p:nvPicPr>
          <p:cNvPr id="2" name="Picture 1">
            <a:extLst>
              <a:ext uri="{FF2B5EF4-FFF2-40B4-BE49-F238E27FC236}">
                <a16:creationId xmlns:a16="http://schemas.microsoft.com/office/drawing/2014/main" id="{65B57F42-8F4F-7DA0-4C10-6F89C4262C04}"/>
              </a:ext>
            </a:extLst>
          </p:cNvPr>
          <p:cNvPicPr>
            <a:picLocks noChangeAspect="1"/>
          </p:cNvPicPr>
          <p:nvPr/>
        </p:nvPicPr>
        <p:blipFill>
          <a:blip r:embed="rId3"/>
          <a:stretch>
            <a:fillRect/>
          </a:stretch>
        </p:blipFill>
        <p:spPr>
          <a:xfrm>
            <a:off x="10336296" y="212983"/>
            <a:ext cx="1366221" cy="99795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12" name="Picture 2" descr="WhatsApp Image 2022-07-28 at 5.04.40 PM (22)"/>
          <p:cNvPicPr>
            <a:picLocks noChangeAspect="1" noChangeArrowheads="1"/>
          </p:cNvPicPr>
          <p:nvPr/>
        </p:nvPicPr>
        <p:blipFill>
          <a:blip r:embed="rId2"/>
          <a:srcRect/>
          <a:stretch>
            <a:fillRect/>
          </a:stretch>
        </p:blipFill>
        <p:spPr bwMode="auto">
          <a:xfrm>
            <a:off x="2416629" y="1246264"/>
            <a:ext cx="7788374" cy="3504768"/>
          </a:xfrm>
          <a:prstGeom prst="rect">
            <a:avLst/>
          </a:prstGeom>
          <a:noFill/>
        </p:spPr>
      </p:pic>
      <p:pic>
        <p:nvPicPr>
          <p:cNvPr id="2" name="Picture 1">
            <a:extLst>
              <a:ext uri="{FF2B5EF4-FFF2-40B4-BE49-F238E27FC236}">
                <a16:creationId xmlns:a16="http://schemas.microsoft.com/office/drawing/2014/main" id="{D87C047D-FBD6-80D7-265E-CE49606E0033}"/>
              </a:ext>
            </a:extLst>
          </p:cNvPr>
          <p:cNvPicPr>
            <a:picLocks noChangeAspect="1"/>
          </p:cNvPicPr>
          <p:nvPr/>
        </p:nvPicPr>
        <p:blipFill>
          <a:blip r:embed="rId3"/>
          <a:stretch>
            <a:fillRect/>
          </a:stretch>
        </p:blipFill>
        <p:spPr>
          <a:xfrm>
            <a:off x="10538831" y="110785"/>
            <a:ext cx="1366221" cy="9979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39" name="Title 1"/>
          <p:cNvSpPr txBox="1"/>
          <p:nvPr/>
        </p:nvSpPr>
        <p:spPr>
          <a:xfrm>
            <a:off x="155987" y="1139578"/>
            <a:ext cx="11880027" cy="923611"/>
          </a:xfrm>
          <a:prstGeom prst="rect">
            <a:avLst/>
          </a:prstGeom>
          <a:solidFill>
            <a:srgbClr val="5C2983"/>
          </a:solidFill>
        </p:spPr>
        <p:txBody>
          <a:bodyPr>
            <a:normAutofit fontScale="250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9600" b="1" u="sng" dirty="0">
                <a:solidFill>
                  <a:schemeClr val="bg1"/>
                </a:solidFill>
              </a:rPr>
              <a:t>Pylon and </a:t>
            </a:r>
            <a:r>
              <a:rPr lang="en-US" sz="9600" b="1" u="sng" dirty="0" err="1">
                <a:solidFill>
                  <a:schemeClr val="bg1"/>
                </a:solidFill>
              </a:rPr>
              <a:t>Unipol</a:t>
            </a:r>
            <a:r>
              <a:rPr lang="en-US" sz="9600" b="1" u="sng" dirty="0">
                <a:solidFill>
                  <a:schemeClr val="bg1"/>
                </a:solidFill>
              </a:rPr>
              <a:t> Signage :</a:t>
            </a:r>
          </a:p>
          <a:p>
            <a:r>
              <a:rPr lang="en-US" sz="4400" b="1" dirty="0">
                <a:solidFill>
                  <a:schemeClr val="bg1"/>
                </a:solidFill>
              </a:rPr>
              <a:t>Pylon and </a:t>
            </a:r>
            <a:r>
              <a:rPr lang="en-US" sz="4400" b="1" dirty="0" err="1">
                <a:solidFill>
                  <a:schemeClr val="bg1"/>
                </a:solidFill>
              </a:rPr>
              <a:t>Unipole</a:t>
            </a:r>
            <a:r>
              <a:rPr lang="en-US" sz="4400" b="1" dirty="0">
                <a:solidFill>
                  <a:schemeClr val="bg1"/>
                </a:solidFill>
              </a:rPr>
              <a:t> Signages are made of steel sectors such as I-beam &amp; H-beam and tubes. They are treated with sandblasting and then insulating paint. They are covered with 4 mm thick cladding panels that are resistant to fire and bad weather factors, with a 20-year warranty against manufacturing defects.</a:t>
            </a:r>
            <a:r>
              <a:rPr lang="en-US" sz="4400" b="1" dirty="0">
                <a:solidFill>
                  <a:schemeClr val="bg1"/>
                </a:solidFill>
                <a:latin typeface="Arial" panose="020B0604020202020204" pitchFamily="34" charset="0"/>
                <a:cs typeface="Arial" panose="020B0604020202020204" pitchFamily="34" charset="0"/>
              </a:rPr>
              <a:t> . </a:t>
            </a:r>
            <a:endParaRPr lang="en-US" sz="2000" b="1" dirty="0">
              <a:solidFill>
                <a:schemeClr val="bg1"/>
              </a:solidFill>
              <a:latin typeface="Arial" panose="020B0604020202020204" pitchFamily="34" charset="0"/>
              <a:cs typeface="Arial" panose="020B0604020202020204" pitchFamily="34" charset="0"/>
            </a:endParaRPr>
          </a:p>
        </p:txBody>
      </p:sp>
      <p:pic>
        <p:nvPicPr>
          <p:cNvPr id="2097213" name="Picture 4"/>
          <p:cNvPicPr>
            <a:picLocks noChangeAspect="1"/>
          </p:cNvPicPr>
          <p:nvPr/>
        </p:nvPicPr>
        <p:blipFill>
          <a:blip r:embed="rId2"/>
          <a:stretch>
            <a:fillRect/>
          </a:stretch>
        </p:blipFill>
        <p:spPr>
          <a:xfrm>
            <a:off x="4693788" y="2423823"/>
            <a:ext cx="2257425" cy="3676651"/>
          </a:xfrm>
          <a:prstGeom prst="rect">
            <a:avLst/>
          </a:prstGeom>
        </p:spPr>
      </p:pic>
      <p:pic>
        <p:nvPicPr>
          <p:cNvPr id="2" name="Picture 1">
            <a:extLst>
              <a:ext uri="{FF2B5EF4-FFF2-40B4-BE49-F238E27FC236}">
                <a16:creationId xmlns:a16="http://schemas.microsoft.com/office/drawing/2014/main" id="{CBDFAFA4-1C81-A0BE-71AC-E8C9B9537F15}"/>
              </a:ext>
            </a:extLst>
          </p:cNvPr>
          <p:cNvPicPr>
            <a:picLocks noChangeAspect="1"/>
          </p:cNvPicPr>
          <p:nvPr/>
        </p:nvPicPr>
        <p:blipFill>
          <a:blip r:embed="rId3"/>
          <a:stretch>
            <a:fillRect/>
          </a:stretch>
        </p:blipFill>
        <p:spPr>
          <a:xfrm>
            <a:off x="211490" y="96253"/>
            <a:ext cx="1366221" cy="99795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14" name="Picture 4"/>
          <p:cNvPicPr>
            <a:picLocks noChangeAspect="1"/>
          </p:cNvPicPr>
          <p:nvPr/>
        </p:nvPicPr>
        <p:blipFill>
          <a:blip r:embed="rId2"/>
          <a:stretch>
            <a:fillRect/>
          </a:stretch>
        </p:blipFill>
        <p:spPr>
          <a:xfrm>
            <a:off x="7514964" y="262419"/>
            <a:ext cx="2566409" cy="4570838"/>
          </a:xfrm>
          <a:prstGeom prst="rect">
            <a:avLst/>
          </a:prstGeom>
        </p:spPr>
      </p:pic>
      <p:pic>
        <p:nvPicPr>
          <p:cNvPr id="2097215" name="Picture 7"/>
          <p:cNvPicPr>
            <a:picLocks noChangeAspect="1"/>
          </p:cNvPicPr>
          <p:nvPr/>
        </p:nvPicPr>
        <p:blipFill>
          <a:blip r:embed="rId3"/>
          <a:stretch>
            <a:fillRect/>
          </a:stretch>
        </p:blipFill>
        <p:spPr>
          <a:xfrm>
            <a:off x="5007981" y="262419"/>
            <a:ext cx="1955603" cy="5390984"/>
          </a:xfrm>
          <a:prstGeom prst="rect">
            <a:avLst/>
          </a:prstGeom>
        </p:spPr>
      </p:pic>
      <p:pic>
        <p:nvPicPr>
          <p:cNvPr id="2097216" name="Picture 9"/>
          <p:cNvPicPr>
            <a:picLocks noChangeAspect="1"/>
          </p:cNvPicPr>
          <p:nvPr/>
        </p:nvPicPr>
        <p:blipFill>
          <a:blip r:embed="rId4"/>
          <a:stretch>
            <a:fillRect/>
          </a:stretch>
        </p:blipFill>
        <p:spPr>
          <a:xfrm>
            <a:off x="2273295" y="215150"/>
            <a:ext cx="1811399" cy="4618107"/>
          </a:xfrm>
          <a:prstGeom prst="rect">
            <a:avLst/>
          </a:prstGeom>
        </p:spPr>
      </p:pic>
      <p:pic>
        <p:nvPicPr>
          <p:cNvPr id="2" name="Picture 1">
            <a:extLst>
              <a:ext uri="{FF2B5EF4-FFF2-40B4-BE49-F238E27FC236}">
                <a16:creationId xmlns:a16="http://schemas.microsoft.com/office/drawing/2014/main" id="{7B12E9AB-C55A-CFC1-1588-7DE5F5078BA9}"/>
              </a:ext>
            </a:extLst>
          </p:cNvPr>
          <p:cNvPicPr>
            <a:picLocks noChangeAspect="1"/>
          </p:cNvPicPr>
          <p:nvPr/>
        </p:nvPicPr>
        <p:blipFill>
          <a:blip r:embed="rId5"/>
          <a:stretch>
            <a:fillRect/>
          </a:stretch>
        </p:blipFill>
        <p:spPr>
          <a:xfrm>
            <a:off x="211490" y="96253"/>
            <a:ext cx="1366221" cy="99795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17" name="Picture 3"/>
          <p:cNvPicPr>
            <a:picLocks noChangeAspect="1"/>
          </p:cNvPicPr>
          <p:nvPr/>
        </p:nvPicPr>
        <p:blipFill>
          <a:blip r:embed="rId2"/>
          <a:stretch>
            <a:fillRect/>
          </a:stretch>
        </p:blipFill>
        <p:spPr>
          <a:xfrm>
            <a:off x="7425384" y="224970"/>
            <a:ext cx="3090030" cy="4154435"/>
          </a:xfrm>
          <a:prstGeom prst="rect">
            <a:avLst/>
          </a:prstGeom>
        </p:spPr>
      </p:pic>
      <p:pic>
        <p:nvPicPr>
          <p:cNvPr id="2097218" name="Picture 2" descr="وكالة رادس للدعاية والإعلان - RADES for Publicity and ..."/>
          <p:cNvPicPr>
            <a:picLocks noChangeAspect="1" noChangeArrowheads="1"/>
          </p:cNvPicPr>
          <p:nvPr/>
        </p:nvPicPr>
        <p:blipFill>
          <a:blip r:embed="rId3"/>
          <a:srcRect/>
          <a:stretch>
            <a:fillRect/>
          </a:stretch>
        </p:blipFill>
        <p:spPr bwMode="auto">
          <a:xfrm>
            <a:off x="2075542" y="224970"/>
            <a:ext cx="4797006" cy="4154435"/>
          </a:xfrm>
          <a:prstGeom prst="rect">
            <a:avLst/>
          </a:prstGeom>
          <a:noFill/>
        </p:spPr>
      </p:pic>
      <p:pic>
        <p:nvPicPr>
          <p:cNvPr id="2" name="Picture 1">
            <a:extLst>
              <a:ext uri="{FF2B5EF4-FFF2-40B4-BE49-F238E27FC236}">
                <a16:creationId xmlns:a16="http://schemas.microsoft.com/office/drawing/2014/main" id="{4CEB7FEA-EAFC-3682-DC27-DDFB3A146497}"/>
              </a:ext>
            </a:extLst>
          </p:cNvPr>
          <p:cNvPicPr>
            <a:picLocks noChangeAspect="1"/>
          </p:cNvPicPr>
          <p:nvPr/>
        </p:nvPicPr>
        <p:blipFill>
          <a:blip r:embed="rId4"/>
          <a:stretch>
            <a:fillRect/>
          </a:stretch>
        </p:blipFill>
        <p:spPr>
          <a:xfrm>
            <a:off x="211490" y="112389"/>
            <a:ext cx="1366221" cy="99795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41" name="Title 1"/>
          <p:cNvSpPr txBox="1"/>
          <p:nvPr/>
        </p:nvSpPr>
        <p:spPr>
          <a:xfrm>
            <a:off x="211490" y="1110344"/>
            <a:ext cx="11806519" cy="923611"/>
          </a:xfrm>
          <a:prstGeom prst="rect">
            <a:avLst/>
          </a:prstGeom>
          <a:solidFill>
            <a:srgbClr val="5C2983"/>
          </a:solidFill>
        </p:spPr>
        <p:txBody>
          <a:bodyPr>
            <a:normAutofit fontScale="28864"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7400" b="1" u="sng" dirty="0">
                <a:solidFill>
                  <a:schemeClr val="bg1"/>
                </a:solidFill>
              </a:rPr>
              <a:t>Cladding Works : </a:t>
            </a:r>
          </a:p>
          <a:p>
            <a:r>
              <a:rPr lang="en-US" sz="4400" b="1" dirty="0">
                <a:solidFill>
                  <a:schemeClr val="bg1"/>
                </a:solidFill>
              </a:rPr>
              <a:t>We carry out the external and internal cladding works from the finest internationally approved cladding panels, according to Saudi technical specifications, with a 20-year warranty against manufacturing defects..</a:t>
            </a:r>
            <a:r>
              <a:rPr lang="en-US" sz="4400" b="1" dirty="0">
                <a:solidFill>
                  <a:schemeClr val="bg1"/>
                </a:solidFill>
                <a:latin typeface="Arial" panose="020B0604020202020204" pitchFamily="34" charset="0"/>
                <a:cs typeface="Arial" panose="020B0604020202020204" pitchFamily="34" charset="0"/>
              </a:rPr>
              <a:t> . </a:t>
            </a:r>
            <a:endParaRPr lang="en-US" sz="2000" b="1" dirty="0">
              <a:solidFill>
                <a:schemeClr val="bg1"/>
              </a:solidFill>
              <a:latin typeface="Arial" panose="020B0604020202020204" pitchFamily="34" charset="0"/>
              <a:cs typeface="Arial" panose="020B0604020202020204" pitchFamily="34" charset="0"/>
            </a:endParaRPr>
          </a:p>
        </p:txBody>
      </p:sp>
      <p:pic>
        <p:nvPicPr>
          <p:cNvPr id="2097219" name="Picture 2" descr="Aluminium Composite Panel Efficient Philippines | Comglasco Aguila Glass"/>
          <p:cNvPicPr>
            <a:picLocks noChangeAspect="1" noChangeArrowheads="1"/>
          </p:cNvPicPr>
          <p:nvPr/>
        </p:nvPicPr>
        <p:blipFill>
          <a:blip r:embed="rId2"/>
          <a:srcRect/>
          <a:stretch>
            <a:fillRect/>
          </a:stretch>
        </p:blipFill>
        <p:spPr bwMode="auto">
          <a:xfrm>
            <a:off x="6312833" y="2108299"/>
            <a:ext cx="3824514" cy="2623358"/>
          </a:xfrm>
          <a:prstGeom prst="rect">
            <a:avLst/>
          </a:prstGeom>
          <a:noFill/>
        </p:spPr>
      </p:pic>
      <p:pic>
        <p:nvPicPr>
          <p:cNvPr id="2097220" name="Picture 4"/>
          <p:cNvPicPr>
            <a:picLocks noChangeAspect="1" noChangeArrowheads="1"/>
          </p:cNvPicPr>
          <p:nvPr/>
        </p:nvPicPr>
        <p:blipFill>
          <a:blip r:embed="rId3"/>
          <a:srcRect/>
          <a:stretch>
            <a:fillRect/>
          </a:stretch>
        </p:blipFill>
        <p:spPr bwMode="auto">
          <a:xfrm>
            <a:off x="2169886" y="2108299"/>
            <a:ext cx="3824514" cy="2623358"/>
          </a:xfrm>
          <a:prstGeom prst="rect">
            <a:avLst/>
          </a:prstGeom>
          <a:noFill/>
        </p:spPr>
      </p:pic>
      <p:pic>
        <p:nvPicPr>
          <p:cNvPr id="2" name="Picture 1">
            <a:extLst>
              <a:ext uri="{FF2B5EF4-FFF2-40B4-BE49-F238E27FC236}">
                <a16:creationId xmlns:a16="http://schemas.microsoft.com/office/drawing/2014/main" id="{03C65035-5625-FC74-2DFC-EB86F7B8E39E}"/>
              </a:ext>
            </a:extLst>
          </p:cNvPr>
          <p:cNvPicPr>
            <a:picLocks noChangeAspect="1"/>
          </p:cNvPicPr>
          <p:nvPr/>
        </p:nvPicPr>
        <p:blipFill>
          <a:blip r:embed="rId4"/>
          <a:stretch>
            <a:fillRect/>
          </a:stretch>
        </p:blipFill>
        <p:spPr>
          <a:xfrm>
            <a:off x="211490" y="112389"/>
            <a:ext cx="1366221" cy="99795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21" name="Picture 2" descr="No photo description available."/>
          <p:cNvPicPr>
            <a:picLocks noChangeAspect="1" noChangeArrowheads="1"/>
          </p:cNvPicPr>
          <p:nvPr/>
        </p:nvPicPr>
        <p:blipFill>
          <a:blip r:embed="rId3"/>
          <a:srcRect/>
          <a:stretch>
            <a:fillRect/>
          </a:stretch>
        </p:blipFill>
        <p:spPr bwMode="auto">
          <a:xfrm>
            <a:off x="7453348" y="145275"/>
            <a:ext cx="3461176" cy="3918730"/>
          </a:xfrm>
          <a:prstGeom prst="rect">
            <a:avLst/>
          </a:prstGeom>
          <a:noFill/>
        </p:spPr>
      </p:pic>
      <p:pic>
        <p:nvPicPr>
          <p:cNvPr id="2097222" name="Picture 6" descr="تركيب الكلادينج بطرق احترافية ومتطورة وحديثة - هناجر ومستودعات بالرياض"/>
          <p:cNvPicPr>
            <a:picLocks noChangeAspect="1" noChangeArrowheads="1"/>
          </p:cNvPicPr>
          <p:nvPr/>
        </p:nvPicPr>
        <p:blipFill>
          <a:blip r:embed="rId4"/>
          <a:srcRect/>
          <a:stretch>
            <a:fillRect/>
          </a:stretch>
        </p:blipFill>
        <p:spPr bwMode="auto">
          <a:xfrm>
            <a:off x="1807027" y="159786"/>
            <a:ext cx="3665647" cy="3853420"/>
          </a:xfrm>
          <a:prstGeom prst="rect">
            <a:avLst/>
          </a:prstGeom>
          <a:noFill/>
        </p:spPr>
      </p:pic>
      <p:pic>
        <p:nvPicPr>
          <p:cNvPr id="2" name="Picture 1">
            <a:extLst>
              <a:ext uri="{FF2B5EF4-FFF2-40B4-BE49-F238E27FC236}">
                <a16:creationId xmlns:a16="http://schemas.microsoft.com/office/drawing/2014/main" id="{1255C985-52B9-6A68-2536-B9D80E871653}"/>
              </a:ext>
            </a:extLst>
          </p:cNvPr>
          <p:cNvPicPr>
            <a:picLocks noChangeAspect="1"/>
          </p:cNvPicPr>
          <p:nvPr/>
        </p:nvPicPr>
        <p:blipFill>
          <a:blip r:embed="rId5"/>
          <a:stretch>
            <a:fillRect/>
          </a:stretch>
        </p:blipFill>
        <p:spPr>
          <a:xfrm>
            <a:off x="5525771" y="74737"/>
            <a:ext cx="1366221" cy="99795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7223" name="Picture 3"/>
          <p:cNvPicPr>
            <a:picLocks noChangeAspect="1"/>
          </p:cNvPicPr>
          <p:nvPr/>
        </p:nvPicPr>
        <p:blipFill>
          <a:blip r:embed="rId2"/>
          <a:stretch>
            <a:fillRect/>
          </a:stretch>
        </p:blipFill>
        <p:spPr>
          <a:xfrm>
            <a:off x="6949331" y="63798"/>
            <a:ext cx="3826553" cy="3760715"/>
          </a:xfrm>
          <a:prstGeom prst="rect">
            <a:avLst/>
          </a:prstGeom>
        </p:spPr>
      </p:pic>
      <p:pic>
        <p:nvPicPr>
          <p:cNvPr id="2097224" name="Picture 2" descr="شركة تركيب كلادنج واستركشر بالدمام 0561719665 تركيب كلادينج وضمان 20 عام"/>
          <p:cNvPicPr>
            <a:picLocks noChangeAspect="1" noChangeArrowheads="1"/>
          </p:cNvPicPr>
          <p:nvPr/>
        </p:nvPicPr>
        <p:blipFill>
          <a:blip r:embed="rId3"/>
          <a:srcRect/>
          <a:stretch>
            <a:fillRect/>
          </a:stretch>
        </p:blipFill>
        <p:spPr bwMode="auto">
          <a:xfrm>
            <a:off x="1416116" y="63799"/>
            <a:ext cx="3770712" cy="3760715"/>
          </a:xfrm>
          <a:prstGeom prst="rect">
            <a:avLst/>
          </a:prstGeom>
          <a:noFill/>
        </p:spPr>
      </p:pic>
      <p:pic>
        <p:nvPicPr>
          <p:cNvPr id="2" name="Picture 1">
            <a:extLst>
              <a:ext uri="{FF2B5EF4-FFF2-40B4-BE49-F238E27FC236}">
                <a16:creationId xmlns:a16="http://schemas.microsoft.com/office/drawing/2014/main" id="{C7342E64-8C1A-9B0D-BC78-C04A26B78D93}"/>
              </a:ext>
            </a:extLst>
          </p:cNvPr>
          <p:cNvPicPr>
            <a:picLocks noChangeAspect="1"/>
          </p:cNvPicPr>
          <p:nvPr/>
        </p:nvPicPr>
        <p:blipFill>
          <a:blip r:embed="rId4"/>
          <a:stretch>
            <a:fillRect/>
          </a:stretch>
        </p:blipFill>
        <p:spPr>
          <a:xfrm>
            <a:off x="5261941" y="136370"/>
            <a:ext cx="1366221" cy="99795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42" name="TextBox 8"/>
          <p:cNvSpPr txBox="1"/>
          <p:nvPr/>
        </p:nvSpPr>
        <p:spPr>
          <a:xfrm>
            <a:off x="3048448" y="3244333"/>
            <a:ext cx="6096896" cy="369332"/>
          </a:xfrm>
          <a:prstGeom prst="rect">
            <a:avLst/>
          </a:prstGeom>
          <a:noFill/>
        </p:spPr>
        <p:txBody>
          <a:bodyPr wrap="square">
            <a:spAutoFit/>
          </a:bodyPr>
          <a:lstStyle/>
          <a:p>
            <a:endParaRPr lang="ar-SA" dirty="0"/>
          </a:p>
        </p:txBody>
      </p:sp>
      <p:pic>
        <p:nvPicPr>
          <p:cNvPr id="2097225" name="Picture 2097224"/>
          <p:cNvPicPr>
            <a:picLocks/>
          </p:cNvPicPr>
          <p:nvPr/>
        </p:nvPicPr>
        <p:blipFill>
          <a:blip r:embed="rId2"/>
          <a:srcRect l="1409" t="10685" r="1344" b="16585"/>
          <a:stretch>
            <a:fillRect/>
          </a:stretch>
        </p:blipFill>
        <p:spPr>
          <a:xfrm rot="386">
            <a:off x="-260376" y="-31575"/>
            <a:ext cx="12459591" cy="710409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598" name="Title 1"/>
          <p:cNvSpPr>
            <a:spLocks noGrp="1"/>
          </p:cNvSpPr>
          <p:nvPr>
            <p:ph type="title"/>
          </p:nvPr>
        </p:nvSpPr>
        <p:spPr>
          <a:xfrm>
            <a:off x="1157279" y="178091"/>
            <a:ext cx="10434031" cy="1450757"/>
          </a:xfrm>
          <a:solidFill>
            <a:srgbClr val="5C2983"/>
          </a:solidFill>
        </p:spPr>
        <p:txBody>
          <a:bodyPr>
            <a:normAutofit fontScale="90000"/>
          </a:bodyPr>
          <a:lstStyle/>
          <a:p>
            <a:r>
              <a:rPr lang="en-US" sz="11500" b="1" dirty="0">
                <a:solidFill>
                  <a:srgbClr val="7030A0"/>
                </a:solidFill>
                <a:latin typeface="Arial" panose="020B0604020202020204" pitchFamily="34" charset="0"/>
                <a:cs typeface="Arial" panose="020B0604020202020204" pitchFamily="34" charset="0"/>
              </a:rPr>
              <a:t>  </a:t>
            </a:r>
            <a:r>
              <a:rPr lang="en-US" sz="4400" u="sng" dirty="0">
                <a:solidFill>
                  <a:schemeClr val="bg1"/>
                </a:solidFill>
              </a:rPr>
              <a:t>KEY PRODUCTS AND SERVICES</a:t>
            </a:r>
            <a:r>
              <a:rPr lang="en-US" sz="11500" b="1" u="sng" dirty="0">
                <a:solidFill>
                  <a:schemeClr val="bg1"/>
                </a:solidFill>
                <a:latin typeface="Arial" panose="020B0604020202020204" pitchFamily="34" charset="0"/>
                <a:cs typeface="Arial" panose="020B0604020202020204" pitchFamily="34" charset="0"/>
              </a:rPr>
              <a:t>  </a:t>
            </a:r>
          </a:p>
        </p:txBody>
      </p:sp>
      <p:graphicFrame>
        <p:nvGraphicFramePr>
          <p:cNvPr id="4194304" name="Content Placeholder 2" descr="SmartArt timeline"/>
          <p:cNvGraphicFramePr>
            <a:graphicFrameLocks noGrp="1"/>
          </p:cNvGraphicFramePr>
          <p:nvPr>
            <p:ph idx="1"/>
            <p:extLst>
              <p:ext uri="{D42A27DB-BD31-4B8C-83A1-F6EECF244321}">
                <p14:modId xmlns:p14="http://schemas.microsoft.com/office/powerpoint/2010/main" val="1238316372"/>
              </p:ext>
            </p:extLst>
          </p:nvPr>
        </p:nvGraphicFramePr>
        <p:xfrm>
          <a:off x="1970794" y="1697002"/>
          <a:ext cx="8568464" cy="2533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2BD3050-F01B-B600-3D8F-EC815600A0E7}"/>
              </a:ext>
            </a:extLst>
          </p:cNvPr>
          <p:cNvPicPr>
            <a:picLocks noChangeAspect="1"/>
          </p:cNvPicPr>
          <p:nvPr/>
        </p:nvPicPr>
        <p:blipFill>
          <a:blip r:embed="rId8"/>
          <a:stretch>
            <a:fillRect/>
          </a:stretch>
        </p:blipFill>
        <p:spPr>
          <a:xfrm>
            <a:off x="10609740" y="297360"/>
            <a:ext cx="1366221" cy="997955"/>
          </a:xfrm>
          <a:prstGeom prst="rect">
            <a:avLst/>
          </a:prstGeom>
          <a:solidFill>
            <a:srgbClr val="7030A0"/>
          </a:solid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8604" name="Title 1"/>
          <p:cNvSpPr txBox="1"/>
          <p:nvPr/>
        </p:nvSpPr>
        <p:spPr>
          <a:xfrm>
            <a:off x="363601" y="1386709"/>
            <a:ext cx="11482617" cy="923611"/>
          </a:xfrm>
          <a:prstGeom prst="rect">
            <a:avLst/>
          </a:prstGeom>
          <a:solidFill>
            <a:srgbClr val="5A2881"/>
          </a:solidFill>
        </p:spPr>
        <p:txBody>
          <a:bodyPr>
            <a:normAutofit fontScale="37955"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7400" b="1" u="sng" dirty="0">
                <a:solidFill>
                  <a:schemeClr val="bg1"/>
                </a:solidFill>
              </a:rPr>
              <a:t>External , Internal ( LED Screen Display ) : </a:t>
            </a:r>
          </a:p>
          <a:p>
            <a:r>
              <a:rPr lang="en-US" sz="4400" b="1" dirty="0">
                <a:solidFill>
                  <a:schemeClr val="bg1"/>
                </a:solidFill>
              </a:rPr>
              <a:t>Supply ,Install ,Rental external ,internal LED SCREEN DISPLAY sizes : ( P6 ,P5 ,P4 ,P3 ,P2.5 ,P2 )</a:t>
            </a:r>
            <a:r>
              <a:rPr lang="en-US" sz="4400" b="1" dirty="0">
                <a:solidFill>
                  <a:schemeClr val="bg1"/>
                </a:solidFill>
                <a:latin typeface="Arial" panose="020B0604020202020204" pitchFamily="34" charset="0"/>
                <a:cs typeface="Arial" panose="020B0604020202020204" pitchFamily="34" charset="0"/>
              </a:rPr>
              <a:t>. </a:t>
            </a:r>
            <a:endParaRPr lang="en-US" sz="2000" b="1" dirty="0">
              <a:solidFill>
                <a:schemeClr val="bg1"/>
              </a:solidFill>
              <a:latin typeface="Arial" panose="020B0604020202020204" pitchFamily="34" charset="0"/>
              <a:cs typeface="Arial" panose="020B0604020202020204" pitchFamily="34" charset="0"/>
            </a:endParaRPr>
          </a:p>
        </p:txBody>
      </p:sp>
      <p:pic>
        <p:nvPicPr>
          <p:cNvPr id="2097155" name="Picture 4"/>
          <p:cNvPicPr>
            <a:picLocks noChangeAspect="1" noChangeArrowheads="1"/>
          </p:cNvPicPr>
          <p:nvPr/>
        </p:nvPicPr>
        <p:blipFill>
          <a:blip r:embed="rId2"/>
          <a:srcRect/>
          <a:stretch>
            <a:fillRect/>
          </a:stretch>
        </p:blipFill>
        <p:spPr bwMode="auto">
          <a:xfrm>
            <a:off x="2345167" y="2406897"/>
            <a:ext cx="4862416" cy="2370023"/>
          </a:xfrm>
          <a:prstGeom prst="rect">
            <a:avLst/>
          </a:prstGeom>
          <a:solidFill>
            <a:srgbClr val="5A2881"/>
          </a:solidFill>
        </p:spPr>
      </p:pic>
      <p:pic>
        <p:nvPicPr>
          <p:cNvPr id="2097154" name="Picture 2" descr="Best LED Display Screen Suppliers In Dubai | Outdoor LED Screen For Sale  Dubai | LED Screen Repair Dubai | LED Advertising Screen UAE | LED Screen  For Advertising Outdoor Dubai"/>
          <p:cNvPicPr>
            <a:picLocks noChangeAspect="1" noChangeArrowheads="1"/>
          </p:cNvPicPr>
          <p:nvPr/>
        </p:nvPicPr>
        <p:blipFill>
          <a:blip r:embed="rId3"/>
          <a:srcRect/>
          <a:stretch>
            <a:fillRect/>
          </a:stretch>
        </p:blipFill>
        <p:spPr bwMode="auto">
          <a:xfrm>
            <a:off x="7410252" y="2654133"/>
            <a:ext cx="2555244" cy="2066442"/>
          </a:xfrm>
          <a:prstGeom prst="rect">
            <a:avLst/>
          </a:prstGeom>
          <a:solidFill>
            <a:srgbClr val="5C2983"/>
          </a:solidFill>
        </p:spPr>
      </p:pic>
      <p:pic>
        <p:nvPicPr>
          <p:cNvPr id="2" name="Picture 1">
            <a:extLst>
              <a:ext uri="{FF2B5EF4-FFF2-40B4-BE49-F238E27FC236}">
                <a16:creationId xmlns:a16="http://schemas.microsoft.com/office/drawing/2014/main" id="{73E6D208-4BA0-2AB2-9504-C41A410A1BB9}"/>
              </a:ext>
            </a:extLst>
          </p:cNvPr>
          <p:cNvPicPr>
            <a:picLocks noChangeAspect="1"/>
          </p:cNvPicPr>
          <p:nvPr/>
        </p:nvPicPr>
        <p:blipFill>
          <a:blip r:embed="rId4"/>
          <a:stretch>
            <a:fillRect/>
          </a:stretch>
        </p:blipFill>
        <p:spPr>
          <a:xfrm>
            <a:off x="272995" y="292177"/>
            <a:ext cx="1366221" cy="997955"/>
          </a:xfrm>
          <a:prstGeom prst="rect">
            <a:avLst/>
          </a:prstGeom>
          <a:solidFill>
            <a:srgbClr val="340E6C"/>
          </a:solid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Outdoor Screens</a:t>
            </a:r>
            <a:endParaRPr lang="ko-KR" altLang="en-US" b="1" dirty="0">
              <a:solidFill>
                <a:schemeClr val="bg1"/>
              </a:solidFill>
            </a:endParaRPr>
          </a:p>
        </p:txBody>
      </p:sp>
      <p:sp>
        <p:nvSpPr>
          <p:cNvPr id="11" name="TextBox 10"/>
          <p:cNvSpPr txBox="1"/>
          <p:nvPr/>
        </p:nvSpPr>
        <p:spPr>
          <a:xfrm>
            <a:off x="3037602" y="3887003"/>
            <a:ext cx="6531434" cy="2031325"/>
          </a:xfrm>
          <a:prstGeom prst="rect">
            <a:avLst/>
          </a:prstGeom>
          <a:noFill/>
        </p:spPr>
        <p:txBody>
          <a:bodyPr wrap="square" rtlCol="0">
            <a:spAutoFit/>
          </a:bodyPr>
          <a:lstStyle/>
          <a:p>
            <a:pPr algn="just"/>
            <a:r>
              <a:rPr kumimoji="0" lang="ar-SA" altLang="ar-SA" u="none" strike="noStrike" cap="none" normalizeH="0" baseline="0" dirty="0">
                <a:ln>
                  <a:noFill/>
                </a:ln>
                <a:solidFill>
                  <a:schemeClr val="bg1"/>
                </a:solidFill>
                <a:effectLst>
                  <a:outerShdw blurRad="38100" dist="38100" dir="2700000" algn="tl">
                    <a:srgbClr val="000000">
                      <a:alpha val="43137"/>
                    </a:srgbClr>
                  </a:outerShdw>
                </a:effectLst>
                <a:latin typeface="inherit"/>
              </a:rPr>
              <a:t>External advertising screens are one of the best types of advertising screens that are used in the field of advertising, in addition to their ability to display advertising in all ways, whether in writing or through videos or images. The biggest advantage of the LED screen is that it is highly efficient and effective in ensuring </a:t>
            </a:r>
            <a:r>
              <a:rPr kumimoji="0" lang="ar-SA" altLang="ar-SA" u="none" strike="noStrike" cap="none" normalizeH="0" baseline="0" dirty="0" err="1">
                <a:ln>
                  <a:noFill/>
                </a:ln>
                <a:solidFill>
                  <a:schemeClr val="bg1"/>
                </a:solidFill>
                <a:effectLst>
                  <a:outerShdw blurRad="38100" dist="38100" dir="2700000" algn="tl">
                    <a:srgbClr val="000000">
                      <a:alpha val="43137"/>
                    </a:srgbClr>
                  </a:outerShdw>
                </a:effectLst>
                <a:latin typeface="inherit"/>
              </a:rPr>
              <a:t>To</a:t>
            </a:r>
            <a:r>
              <a:rPr kumimoji="0" lang="ar-SA" altLang="ar-SA" u="none" strike="noStrike" cap="none" normalizeH="0" baseline="0" dirty="0">
                <a:ln>
                  <a:noFill/>
                </a:ln>
                <a:solidFill>
                  <a:schemeClr val="bg1"/>
                </a:solidFill>
                <a:effectLst>
                  <a:outerShdw blurRad="38100" dist="38100" dir="2700000" algn="tl">
                    <a:srgbClr val="000000">
                      <a:alpha val="43137"/>
                    </a:srgbClr>
                  </a:outerShdw>
                </a:effectLst>
                <a:latin typeface="inherit"/>
              </a:rPr>
              <a:t> </a:t>
            </a:r>
            <a:r>
              <a:rPr kumimoji="0" lang="ar-SA" altLang="ar-SA" u="none" strike="noStrike" cap="none" normalizeH="0" baseline="0" dirty="0" err="1">
                <a:ln>
                  <a:noFill/>
                </a:ln>
                <a:solidFill>
                  <a:schemeClr val="bg1"/>
                </a:solidFill>
                <a:effectLst>
                  <a:outerShdw blurRad="38100" dist="38100" dir="2700000" algn="tl">
                    <a:srgbClr val="000000">
                      <a:alpha val="43137"/>
                    </a:srgbClr>
                  </a:outerShdw>
                </a:effectLst>
                <a:latin typeface="inherit"/>
              </a:rPr>
              <a:t>deliver</a:t>
            </a:r>
            <a:r>
              <a:rPr kumimoji="0" lang="ar-SA" altLang="ar-SA" u="none" strike="noStrike" cap="none" normalizeH="0" baseline="0" dirty="0">
                <a:ln>
                  <a:noFill/>
                </a:ln>
                <a:solidFill>
                  <a:schemeClr val="bg1"/>
                </a:solidFill>
                <a:effectLst>
                  <a:outerShdw blurRad="38100" dist="38100" dir="2700000" algn="tl">
                    <a:srgbClr val="000000">
                      <a:alpha val="43137"/>
                    </a:srgbClr>
                  </a:outerShdw>
                </a:effectLst>
                <a:latin typeface="inherit"/>
              </a:rPr>
              <a:t> your advertising message to the audience with a high r</a:t>
            </a:r>
            <a:r>
              <a:rPr kumimoji="0" lang="en-US" altLang="ar-SA" u="none" strike="noStrike" cap="none" normalizeH="0" baseline="0" dirty="0">
                <a:ln>
                  <a:noFill/>
                </a:ln>
                <a:solidFill>
                  <a:schemeClr val="bg1"/>
                </a:solidFill>
                <a:effectLst>
                  <a:outerShdw blurRad="38100" dist="38100" dir="2700000" algn="tl">
                    <a:srgbClr val="000000">
                      <a:alpha val="43137"/>
                    </a:srgbClr>
                  </a:outerShdw>
                </a:effectLst>
                <a:latin typeface="inherit"/>
              </a:rPr>
              <a:t>esolution.</a:t>
            </a:r>
            <a:endParaRPr kumimoji="0" lang="ar-SA" altLang="ar-SA"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a:p>
            <a:pPr algn="just"/>
            <a:endParaRPr lang="en-US" altLang="ko-KR" dirty="0">
              <a:solidFill>
                <a:schemeClr val="tx1">
                  <a:lumMod val="75000"/>
                  <a:lumOff val="25000"/>
                </a:schemeClr>
              </a:solidFill>
              <a:cs typeface="Arial" pitchFamily="34" charset="0"/>
            </a:endParaRPr>
          </a:p>
        </p:txBody>
      </p:sp>
      <p:pic>
        <p:nvPicPr>
          <p:cNvPr id="13" name="Picture Placeholder 12">
            <a:extLst>
              <a:ext uri="{FF2B5EF4-FFF2-40B4-BE49-F238E27FC236}">
                <a16:creationId xmlns:a16="http://schemas.microsoft.com/office/drawing/2014/main" id="{4AE70FD0-7FA1-F494-FA91-5E6896941CD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30" r="1330"/>
          <a:stretch>
            <a:fillRect/>
          </a:stretch>
        </p:blipFill>
        <p:spPr>
          <a:xfrm>
            <a:off x="778092" y="1010263"/>
            <a:ext cx="3287508" cy="2418737"/>
          </a:xfrm>
          <a:effectLst>
            <a:softEdge rad="31750"/>
          </a:effectLst>
        </p:spPr>
      </p:pic>
      <p:pic>
        <p:nvPicPr>
          <p:cNvPr id="15" name="Picture Placeholder 14">
            <a:extLst>
              <a:ext uri="{FF2B5EF4-FFF2-40B4-BE49-F238E27FC236}">
                <a16:creationId xmlns:a16="http://schemas.microsoft.com/office/drawing/2014/main" id="{BD70C609-C5B4-B703-82C1-2859E4587776}"/>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4359" b="4359"/>
          <a:stretch>
            <a:fillRect/>
          </a:stretch>
        </p:blipFill>
        <p:spPr>
          <a:xfrm>
            <a:off x="4060802" y="1010263"/>
            <a:ext cx="4065600" cy="2430977"/>
          </a:xfrm>
          <a:effectLst>
            <a:softEdge rad="31750"/>
          </a:effectLst>
        </p:spPr>
      </p:pic>
      <p:pic>
        <p:nvPicPr>
          <p:cNvPr id="17" name="Picture Placeholder 16">
            <a:extLst>
              <a:ext uri="{FF2B5EF4-FFF2-40B4-BE49-F238E27FC236}">
                <a16:creationId xmlns:a16="http://schemas.microsoft.com/office/drawing/2014/main" id="{B496F443-2E8E-2C3F-C252-501BB4C0F4F5}"/>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306" r="1306"/>
          <a:stretch>
            <a:fillRect/>
          </a:stretch>
        </p:blipFill>
        <p:spPr>
          <a:xfrm>
            <a:off x="8126402" y="1010263"/>
            <a:ext cx="3549671" cy="2430977"/>
          </a:xfrm>
          <a:effectLst>
            <a:softEdge rad="31750"/>
          </a:effectLst>
        </p:spPr>
      </p:pic>
      <p:pic>
        <p:nvPicPr>
          <p:cNvPr id="3" name="Picture 2">
            <a:extLst>
              <a:ext uri="{FF2B5EF4-FFF2-40B4-BE49-F238E27FC236}">
                <a16:creationId xmlns:a16="http://schemas.microsoft.com/office/drawing/2014/main" id="{71222495-A64F-45D1-A800-7A7441D9E2B5}"/>
              </a:ext>
            </a:extLst>
          </p:cNvPr>
          <p:cNvPicPr>
            <a:picLocks noChangeAspect="1"/>
          </p:cNvPicPr>
          <p:nvPr/>
        </p:nvPicPr>
        <p:blipFill>
          <a:blip r:embed="rId5"/>
          <a:stretch>
            <a:fillRect/>
          </a:stretch>
        </p:blipFill>
        <p:spPr>
          <a:xfrm>
            <a:off x="10316587" y="10376"/>
            <a:ext cx="1366221" cy="997955"/>
          </a:xfrm>
          <a:prstGeom prst="rect">
            <a:avLst/>
          </a:prstGeom>
        </p:spPr>
      </p:pic>
    </p:spTree>
    <p:extLst>
      <p:ext uri="{BB962C8B-B14F-4D97-AF65-F5344CB8AC3E}">
        <p14:creationId xmlns:p14="http://schemas.microsoft.com/office/powerpoint/2010/main" val="51717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D82DB0-8C89-4AEF-A6B8-A4CAF67D456F}"/>
              </a:ext>
            </a:extLst>
          </p:cNvPr>
          <p:cNvGrpSpPr/>
          <p:nvPr/>
        </p:nvGrpSpPr>
        <p:grpSpPr>
          <a:xfrm>
            <a:off x="6027346" y="1563591"/>
            <a:ext cx="4337748" cy="2934576"/>
            <a:chOff x="4567071" y="1844824"/>
            <a:chExt cx="6113041" cy="3704733"/>
          </a:xfrm>
        </p:grpSpPr>
        <p:sp>
          <p:nvSpPr>
            <p:cNvPr id="4" name="Rectangle 4">
              <a:extLst>
                <a:ext uri="{FF2B5EF4-FFF2-40B4-BE49-F238E27FC236}">
                  <a16:creationId xmlns:a16="http://schemas.microsoft.com/office/drawing/2014/main" id="{98730CBB-EB8D-41DC-80D1-8AB194544F22}"/>
                </a:ext>
              </a:extLst>
            </p:cNvPr>
            <p:cNvSpPr/>
            <p:nvPr/>
          </p:nvSpPr>
          <p:spPr>
            <a:xfrm>
              <a:off x="4580881" y="3930857"/>
              <a:ext cx="1676901" cy="1618700"/>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 name="connsiteX0" fmla="*/ 0 w 1676901"/>
                <a:gd name="connsiteY0" fmla="*/ 0 h 1592067"/>
                <a:gd name="connsiteX1" fmla="*/ 1676901 w 1676901"/>
                <a:gd name="connsiteY1" fmla="*/ 745725 h 1592067"/>
                <a:gd name="connsiteX2" fmla="*/ 1659133 w 1676901"/>
                <a:gd name="connsiteY2" fmla="*/ 1592067 h 1592067"/>
                <a:gd name="connsiteX3" fmla="*/ 0 w 1676901"/>
                <a:gd name="connsiteY3" fmla="*/ 100620 h 1592067"/>
                <a:gd name="connsiteX4" fmla="*/ 0 w 1676901"/>
                <a:gd name="connsiteY4" fmla="*/ 0 h 1592067"/>
                <a:gd name="connsiteX0" fmla="*/ 0 w 1676901"/>
                <a:gd name="connsiteY0" fmla="*/ 0 h 1592067"/>
                <a:gd name="connsiteX1" fmla="*/ 1676901 w 1676901"/>
                <a:gd name="connsiteY1" fmla="*/ 745725 h 1592067"/>
                <a:gd name="connsiteX2" fmla="*/ 1668023 w 1676901"/>
                <a:gd name="connsiteY2" fmla="*/ 1592067 h 1592067"/>
                <a:gd name="connsiteX3" fmla="*/ 0 w 1676901"/>
                <a:gd name="connsiteY3" fmla="*/ 100620 h 1592067"/>
                <a:gd name="connsiteX4" fmla="*/ 0 w 1676901"/>
                <a:gd name="connsiteY4" fmla="*/ 0 h 1592067"/>
                <a:gd name="connsiteX0" fmla="*/ 0 w 1676901"/>
                <a:gd name="connsiteY0" fmla="*/ 0 h 1600945"/>
                <a:gd name="connsiteX1" fmla="*/ 1676901 w 1676901"/>
                <a:gd name="connsiteY1" fmla="*/ 745725 h 1600945"/>
                <a:gd name="connsiteX2" fmla="*/ 1668023 w 1676901"/>
                <a:gd name="connsiteY2" fmla="*/ 1600945 h 1600945"/>
                <a:gd name="connsiteX3" fmla="*/ 0 w 1676901"/>
                <a:gd name="connsiteY3" fmla="*/ 100620 h 1600945"/>
                <a:gd name="connsiteX4" fmla="*/ 0 w 1676901"/>
                <a:gd name="connsiteY4" fmla="*/ 0 h 1600945"/>
                <a:gd name="connsiteX0" fmla="*/ 0 w 1676901"/>
                <a:gd name="connsiteY0" fmla="*/ 0 h 1618700"/>
                <a:gd name="connsiteX1" fmla="*/ 1676901 w 1676901"/>
                <a:gd name="connsiteY1" fmla="*/ 745725 h 1618700"/>
                <a:gd name="connsiteX2" fmla="*/ 1668023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3" y="1333627"/>
                    <a:pt x="1668023" y="1618700"/>
                  </a:cubicBezTo>
                  <a:lnTo>
                    <a:pt x="0" y="100620"/>
                  </a:lnTo>
                  <a:lnTo>
                    <a:pt x="0" y="0"/>
                  </a:lnTo>
                  <a:close/>
                </a:path>
              </a:pathLst>
            </a:custGeom>
            <a:gradFill flip="none" rotWithShape="1">
              <a:gsLst>
                <a:gs pos="35000">
                  <a:schemeClr val="accent2">
                    <a:alpha val="0"/>
                  </a:schemeClr>
                </a:gs>
                <a:gs pos="80000">
                  <a:schemeClr val="accent2">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Rectangle 4">
              <a:extLst>
                <a:ext uri="{FF2B5EF4-FFF2-40B4-BE49-F238E27FC236}">
                  <a16:creationId xmlns:a16="http://schemas.microsoft.com/office/drawing/2014/main" id="{4A98AE84-656D-4728-9472-0B81E41A2617}"/>
                </a:ext>
              </a:extLst>
            </p:cNvPr>
            <p:cNvSpPr/>
            <p:nvPr/>
          </p:nvSpPr>
          <p:spPr>
            <a:xfrm>
              <a:off x="4572000" y="3731342"/>
              <a:ext cx="1676901"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50000">
                  <a:schemeClr val="accent2">
                    <a:alpha val="0"/>
                  </a:schemeClr>
                </a:gs>
                <a:gs pos="80000">
                  <a:schemeClr val="accent2">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5">
              <a:extLst>
                <a:ext uri="{FF2B5EF4-FFF2-40B4-BE49-F238E27FC236}">
                  <a16:creationId xmlns:a16="http://schemas.microsoft.com/office/drawing/2014/main" id="{F6AAE3FC-EF17-49F9-A877-0A3D03BF8675}"/>
                </a:ext>
              </a:extLst>
            </p:cNvPr>
            <p:cNvSpPr/>
            <p:nvPr/>
          </p:nvSpPr>
          <p:spPr>
            <a:xfrm>
              <a:off x="6228184" y="1844824"/>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 name="Rectangle 4">
              <a:extLst>
                <a:ext uri="{FF2B5EF4-FFF2-40B4-BE49-F238E27FC236}">
                  <a16:creationId xmlns:a16="http://schemas.microsoft.com/office/drawing/2014/main" id="{4AC69767-9374-4A32-9A60-B196517D948D}"/>
                </a:ext>
              </a:extLst>
            </p:cNvPr>
            <p:cNvSpPr/>
            <p:nvPr/>
          </p:nvSpPr>
          <p:spPr>
            <a:xfrm>
              <a:off x="4577918" y="1844826"/>
              <a:ext cx="1668022" cy="182288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02959 h 1812454"/>
                <a:gd name="connsiteX1" fmla="*/ 1657230 w 1668022"/>
                <a:gd name="connsiteY1" fmla="*/ 0 h 1812454"/>
                <a:gd name="connsiteX2" fmla="*/ 1668022 w 1668022"/>
                <a:gd name="connsiteY2" fmla="*/ 844787 h 1812454"/>
                <a:gd name="connsiteX3" fmla="*/ 35511 w 1668022"/>
                <a:gd name="connsiteY3" fmla="*/ 1812454 h 1812454"/>
                <a:gd name="connsiteX4" fmla="*/ 0 w 1668022"/>
                <a:gd name="connsiteY4" fmla="*/ 1702959 h 1812454"/>
                <a:gd name="connsiteX0" fmla="*/ 0 w 1668022"/>
                <a:gd name="connsiteY0" fmla="*/ 1720343 h 1829838"/>
                <a:gd name="connsiteX1" fmla="*/ 1664192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68022"/>
                <a:gd name="connsiteY0" fmla="*/ 1713389 h 1822884"/>
                <a:gd name="connsiteX1" fmla="*/ 1664192 w 1668022"/>
                <a:gd name="connsiteY1" fmla="*/ 0 h 1822884"/>
                <a:gd name="connsiteX2" fmla="*/ 1668022 w 1668022"/>
                <a:gd name="connsiteY2" fmla="*/ 855217 h 1822884"/>
                <a:gd name="connsiteX3" fmla="*/ 35511 w 1668022"/>
                <a:gd name="connsiteY3" fmla="*/ 1822884 h 1822884"/>
                <a:gd name="connsiteX4" fmla="*/ 0 w 1668022"/>
                <a:gd name="connsiteY4" fmla="*/ 1713389 h 18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022" h="1822884">
                  <a:moveTo>
                    <a:pt x="0" y="1713389"/>
                  </a:moveTo>
                  <a:lnTo>
                    <a:pt x="1664192" y="0"/>
                  </a:lnTo>
                  <a:cubicBezTo>
                    <a:pt x="1665469" y="287390"/>
                    <a:pt x="1666745" y="567827"/>
                    <a:pt x="1668022" y="855217"/>
                  </a:cubicBezTo>
                  <a:lnTo>
                    <a:pt x="35511" y="1822884"/>
                  </a:lnTo>
                  <a:lnTo>
                    <a:pt x="0" y="1713389"/>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a:extLst>
                <a:ext uri="{FF2B5EF4-FFF2-40B4-BE49-F238E27FC236}">
                  <a16:creationId xmlns:a16="http://schemas.microsoft.com/office/drawing/2014/main" id="{F8953748-3BDE-4A40-AB9F-7C4B2631D26D}"/>
                </a:ext>
              </a:extLst>
            </p:cNvPr>
            <p:cNvSpPr/>
            <p:nvPr/>
          </p:nvSpPr>
          <p:spPr>
            <a:xfrm>
              <a:off x="6228184" y="2787832"/>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5FA22BD7-B0A6-4B1F-AB57-BB0D92C71D15}"/>
                </a:ext>
              </a:extLst>
            </p:cNvPr>
            <p:cNvSpPr/>
            <p:nvPr/>
          </p:nvSpPr>
          <p:spPr>
            <a:xfrm>
              <a:off x="6228184" y="3730840"/>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0B54CA86-EDED-4A5F-B621-B6895703D42D}"/>
                </a:ext>
              </a:extLst>
            </p:cNvPr>
            <p:cNvSpPr/>
            <p:nvPr/>
          </p:nvSpPr>
          <p:spPr>
            <a:xfrm>
              <a:off x="6228184" y="4673848"/>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Rectangle 4">
              <a:extLst>
                <a:ext uri="{FF2B5EF4-FFF2-40B4-BE49-F238E27FC236}">
                  <a16:creationId xmlns:a16="http://schemas.microsoft.com/office/drawing/2014/main" id="{9248A86A-3BA4-4063-B8BA-C904F6811415}"/>
                </a:ext>
              </a:extLst>
            </p:cNvPr>
            <p:cNvSpPr/>
            <p:nvPr/>
          </p:nvSpPr>
          <p:spPr>
            <a:xfrm>
              <a:off x="4567071" y="2791036"/>
              <a:ext cx="1685778"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68023" y="0"/>
                  </a:lnTo>
                  <a:lnTo>
                    <a:pt x="1685778" y="855218"/>
                  </a:lnTo>
                  <a:lnTo>
                    <a:pt x="8878" y="908486"/>
                  </a:lnTo>
                  <a:cubicBezTo>
                    <a:pt x="8878" y="573106"/>
                    <a:pt x="0" y="1240901"/>
                    <a:pt x="0" y="905521"/>
                  </a:cubicBezTo>
                  <a:close/>
                </a:path>
              </a:pathLst>
            </a:custGeom>
            <a:gradFill flip="none" rotWithShape="1">
              <a:gsLst>
                <a:gs pos="50000">
                  <a:schemeClr val="accent2">
                    <a:alpha val="0"/>
                  </a:schemeClr>
                </a:gs>
                <a:gs pos="80000">
                  <a:schemeClr val="accent2">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12" name="Group 11">
            <a:extLst>
              <a:ext uri="{FF2B5EF4-FFF2-40B4-BE49-F238E27FC236}">
                <a16:creationId xmlns:a16="http://schemas.microsoft.com/office/drawing/2014/main" id="{97CB2212-8327-466F-AA34-D386B8E42B07}"/>
              </a:ext>
            </a:extLst>
          </p:cNvPr>
          <p:cNvGrpSpPr/>
          <p:nvPr/>
        </p:nvGrpSpPr>
        <p:grpSpPr>
          <a:xfrm flipH="1">
            <a:off x="1876004" y="1646069"/>
            <a:ext cx="4262805" cy="2585153"/>
            <a:chOff x="4474601" y="1837871"/>
            <a:chExt cx="6121796" cy="3702808"/>
          </a:xfrm>
        </p:grpSpPr>
        <p:sp>
          <p:nvSpPr>
            <p:cNvPr id="13" name="Rectangle 4">
              <a:extLst>
                <a:ext uri="{FF2B5EF4-FFF2-40B4-BE49-F238E27FC236}">
                  <a16:creationId xmlns:a16="http://schemas.microsoft.com/office/drawing/2014/main" id="{0BBEC5BA-9DB8-44BB-B5C9-7A6DD0818C26}"/>
                </a:ext>
              </a:extLst>
            </p:cNvPr>
            <p:cNvSpPr/>
            <p:nvPr/>
          </p:nvSpPr>
          <p:spPr>
            <a:xfrm>
              <a:off x="4488401" y="3921979"/>
              <a:ext cx="1676901" cy="1618700"/>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2" y="1333627"/>
                    <a:pt x="1668022" y="1618700"/>
                  </a:cubicBezTo>
                  <a:lnTo>
                    <a:pt x="0" y="100620"/>
                  </a:lnTo>
                  <a:lnTo>
                    <a:pt x="0" y="0"/>
                  </a:lnTo>
                  <a:close/>
                </a:path>
              </a:pathLst>
            </a:custGeom>
            <a:gradFill flip="none" rotWithShape="1">
              <a:gsLst>
                <a:gs pos="35000">
                  <a:schemeClr val="accent1">
                    <a:alpha val="50000"/>
                  </a:schemeClr>
                </a:gs>
                <a:gs pos="80000">
                  <a:schemeClr val="accent1"/>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4">
              <a:extLst>
                <a:ext uri="{FF2B5EF4-FFF2-40B4-BE49-F238E27FC236}">
                  <a16:creationId xmlns:a16="http://schemas.microsoft.com/office/drawing/2014/main" id="{DE70E74F-5CD7-4D34-B960-353AE4D1CE83}"/>
                </a:ext>
              </a:extLst>
            </p:cNvPr>
            <p:cNvSpPr/>
            <p:nvPr/>
          </p:nvSpPr>
          <p:spPr>
            <a:xfrm>
              <a:off x="4479520" y="3731342"/>
              <a:ext cx="1676901"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50000">
                  <a:schemeClr val="accent1">
                    <a:alpha val="85000"/>
                  </a:schemeClr>
                </a:gs>
                <a:gs pos="80000">
                  <a:schemeClr val="accent1"/>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7A869C57-0C54-433E-9E08-C7B55C3E5060}"/>
                </a:ext>
              </a:extLst>
            </p:cNvPr>
            <p:cNvSpPr/>
            <p:nvPr/>
          </p:nvSpPr>
          <p:spPr>
            <a:xfrm rot="10800000">
              <a:off x="6144963" y="1844824"/>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4">
              <a:extLst>
                <a:ext uri="{FF2B5EF4-FFF2-40B4-BE49-F238E27FC236}">
                  <a16:creationId xmlns:a16="http://schemas.microsoft.com/office/drawing/2014/main" id="{A2D2F69C-B106-471A-ACE7-3C987B07A98F}"/>
                </a:ext>
              </a:extLst>
            </p:cNvPr>
            <p:cNvSpPr/>
            <p:nvPr/>
          </p:nvSpPr>
          <p:spPr>
            <a:xfrm>
              <a:off x="4485442" y="1837871"/>
              <a:ext cx="1670406" cy="1829838"/>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1">
                    <a:alpha val="50000"/>
                  </a:schemeClr>
                </a:gs>
                <a:gs pos="80000">
                  <a:schemeClr val="accent1"/>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Rectangle 16">
              <a:extLst>
                <a:ext uri="{FF2B5EF4-FFF2-40B4-BE49-F238E27FC236}">
                  <a16:creationId xmlns:a16="http://schemas.microsoft.com/office/drawing/2014/main" id="{0160D9C0-0F57-47B4-B627-5ABDFC229131}"/>
                </a:ext>
              </a:extLst>
            </p:cNvPr>
            <p:cNvSpPr/>
            <p:nvPr/>
          </p:nvSpPr>
          <p:spPr>
            <a:xfrm rot="10800000">
              <a:off x="6144962" y="2787832"/>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8" name="Rectangle 17">
              <a:extLst>
                <a:ext uri="{FF2B5EF4-FFF2-40B4-BE49-F238E27FC236}">
                  <a16:creationId xmlns:a16="http://schemas.microsoft.com/office/drawing/2014/main" id="{C86EBDE5-99F7-4707-994B-1201375692FD}"/>
                </a:ext>
              </a:extLst>
            </p:cNvPr>
            <p:cNvSpPr/>
            <p:nvPr/>
          </p:nvSpPr>
          <p:spPr>
            <a:xfrm rot="10800000">
              <a:off x="6135715" y="3730840"/>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Rectangle 18">
              <a:extLst>
                <a:ext uri="{FF2B5EF4-FFF2-40B4-BE49-F238E27FC236}">
                  <a16:creationId xmlns:a16="http://schemas.microsoft.com/office/drawing/2014/main" id="{7CC976CC-A82F-4938-BB14-F3248481FCC3}"/>
                </a:ext>
              </a:extLst>
            </p:cNvPr>
            <p:cNvSpPr/>
            <p:nvPr/>
          </p:nvSpPr>
          <p:spPr>
            <a:xfrm rot="10800000">
              <a:off x="6135715" y="4673848"/>
              <a:ext cx="4451434" cy="864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0" name="Rectangle 4">
              <a:extLst>
                <a:ext uri="{FF2B5EF4-FFF2-40B4-BE49-F238E27FC236}">
                  <a16:creationId xmlns:a16="http://schemas.microsoft.com/office/drawing/2014/main" id="{CAD9C25E-BB5A-4E14-97E0-6298C214D2FF}"/>
                </a:ext>
              </a:extLst>
            </p:cNvPr>
            <p:cNvSpPr/>
            <p:nvPr/>
          </p:nvSpPr>
          <p:spPr>
            <a:xfrm>
              <a:off x="4474601" y="2791036"/>
              <a:ext cx="1685778"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50000">
                  <a:schemeClr val="accent1">
                    <a:alpha val="85000"/>
                  </a:schemeClr>
                </a:gs>
                <a:gs pos="8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23" name="TextBox 22">
            <a:extLst>
              <a:ext uri="{FF2B5EF4-FFF2-40B4-BE49-F238E27FC236}">
                <a16:creationId xmlns:a16="http://schemas.microsoft.com/office/drawing/2014/main" id="{D97DB242-FE53-4F52-9E2A-B1C3D9C457B9}"/>
              </a:ext>
            </a:extLst>
          </p:cNvPr>
          <p:cNvSpPr txBox="1"/>
          <p:nvPr/>
        </p:nvSpPr>
        <p:spPr>
          <a:xfrm>
            <a:off x="7302271" y="1716920"/>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Bright and Vivid</a:t>
            </a:r>
            <a:endParaRPr lang="ko-KR" altLang="en-US" b="1" dirty="0">
              <a:solidFill>
                <a:schemeClr val="bg1"/>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BE3AE5BB-F193-4551-A7DF-32A88BF932D8}"/>
              </a:ext>
            </a:extLst>
          </p:cNvPr>
          <p:cNvSpPr txBox="1"/>
          <p:nvPr/>
        </p:nvSpPr>
        <p:spPr>
          <a:xfrm>
            <a:off x="7345360" y="2475027"/>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High Refresh Rate</a:t>
            </a:r>
            <a:endParaRPr lang="ko-KR" altLang="en-US" b="1" dirty="0">
              <a:solidFill>
                <a:schemeClr val="bg1"/>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03855702-112A-4C39-AE8D-6879484399A2}"/>
              </a:ext>
            </a:extLst>
          </p:cNvPr>
          <p:cNvSpPr txBox="1"/>
          <p:nvPr/>
        </p:nvSpPr>
        <p:spPr>
          <a:xfrm>
            <a:off x="7312663" y="3181088"/>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Clear Resolution</a:t>
            </a:r>
            <a:endParaRPr lang="ko-KR" altLang="en-US" b="1" dirty="0">
              <a:solidFill>
                <a:schemeClr val="bg1"/>
              </a:solidFill>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8DD1E2BD-AE30-464D-9335-72799F7B1DF6}"/>
              </a:ext>
            </a:extLst>
          </p:cNvPr>
          <p:cNvSpPr txBox="1"/>
          <p:nvPr/>
        </p:nvSpPr>
        <p:spPr>
          <a:xfrm>
            <a:off x="7434160" y="3939570"/>
            <a:ext cx="3434933"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High Contrast Ratio</a:t>
            </a:r>
            <a:endParaRPr lang="ko-KR" altLang="en-US" b="1" dirty="0">
              <a:solidFill>
                <a:schemeClr val="bg1"/>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8F3AAD9F-22B9-463D-B823-C0583D497528}"/>
              </a:ext>
            </a:extLst>
          </p:cNvPr>
          <p:cNvSpPr txBox="1"/>
          <p:nvPr/>
        </p:nvSpPr>
        <p:spPr>
          <a:xfrm>
            <a:off x="1963723" y="1740893"/>
            <a:ext cx="2418874" cy="369332"/>
          </a:xfrm>
          <a:prstGeom prst="rect">
            <a:avLst/>
          </a:prstGeom>
          <a:noFill/>
        </p:spPr>
        <p:txBody>
          <a:bodyPr wrap="square" rtlCol="0" anchor="ctr">
            <a:spAutoFit/>
          </a:bodyPr>
          <a:lstStyle/>
          <a:p>
            <a:pPr algn="ctr"/>
            <a:r>
              <a:rPr lang="en-US" altLang="ko-KR" b="1" dirty="0">
                <a:solidFill>
                  <a:schemeClr val="bg1"/>
                </a:solidFill>
                <a:effectLst>
                  <a:outerShdw blurRad="38100" dist="38100" dir="2700000" algn="tl">
                    <a:srgbClr val="000000">
                      <a:alpha val="43137"/>
                    </a:srgbClr>
                  </a:outerShdw>
                </a:effectLst>
              </a:rPr>
              <a:t>Ultra slim</a:t>
            </a:r>
            <a:endParaRPr lang="ko-KR" altLang="en-US" b="1" dirty="0">
              <a:solidFill>
                <a:schemeClr val="bg1"/>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585A49D3-5482-409D-A4E1-61B87AFFC889}"/>
              </a:ext>
            </a:extLst>
          </p:cNvPr>
          <p:cNvSpPr txBox="1"/>
          <p:nvPr/>
        </p:nvSpPr>
        <p:spPr>
          <a:xfrm>
            <a:off x="1598978" y="2386689"/>
            <a:ext cx="3376704" cy="400110"/>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Water/Dust </a:t>
            </a:r>
            <a:r>
              <a:rPr lang="en-US" altLang="ko-KR" sz="2000" b="1" dirty="0">
                <a:solidFill>
                  <a:schemeClr val="bg1"/>
                </a:solidFill>
                <a:effectLst>
                  <a:outerShdw blurRad="38100" dist="38100" dir="2700000" algn="tl">
                    <a:srgbClr val="000000">
                      <a:alpha val="43137"/>
                    </a:srgbClr>
                  </a:outerShdw>
                </a:effectLst>
              </a:rPr>
              <a:t>Proof</a:t>
            </a:r>
            <a:endParaRPr lang="ko-KR" altLang="en-US" b="1" dirty="0">
              <a:solidFill>
                <a:schemeClr val="bg1"/>
              </a:solidFill>
              <a:effectLst>
                <a:outerShdw blurRad="38100" dist="38100" dir="2700000" algn="tl">
                  <a:srgbClr val="000000">
                    <a:alpha val="43137"/>
                  </a:srgbClr>
                </a:outerShdw>
              </a:effectLst>
            </a:endParaRPr>
          </a:p>
        </p:txBody>
      </p:sp>
      <p:sp>
        <p:nvSpPr>
          <p:cNvPr id="41" name="TextBox 40">
            <a:extLst>
              <a:ext uri="{FF2B5EF4-FFF2-40B4-BE49-F238E27FC236}">
                <a16:creationId xmlns:a16="http://schemas.microsoft.com/office/drawing/2014/main" id="{239135F9-E55A-45E7-8F42-53B441A40E8E}"/>
              </a:ext>
            </a:extLst>
          </p:cNvPr>
          <p:cNvSpPr txBox="1"/>
          <p:nvPr/>
        </p:nvSpPr>
        <p:spPr>
          <a:xfrm>
            <a:off x="1658956" y="3072745"/>
            <a:ext cx="3720517" cy="369332"/>
          </a:xfrm>
          <a:prstGeom prst="rect">
            <a:avLst/>
          </a:prstGeom>
          <a:noFill/>
        </p:spPr>
        <p:txBody>
          <a:bodyPr wrap="square" rtlCol="0">
            <a:spAutoFit/>
          </a:bodyPr>
          <a:lstStyle/>
          <a:p>
            <a:pPr algn="r"/>
            <a:r>
              <a:rPr lang="en-US" altLang="ko-KR" b="1" dirty="0">
                <a:solidFill>
                  <a:schemeClr val="bg1"/>
                </a:solidFill>
                <a:effectLst>
                  <a:outerShdw blurRad="38100" dist="38100" dir="2700000" algn="tl">
                    <a:srgbClr val="000000">
                      <a:alpha val="43137"/>
                    </a:srgbClr>
                  </a:outerShdw>
                </a:effectLst>
              </a:rPr>
              <a:t>Excellent Heat Dissipation Capacity</a:t>
            </a:r>
            <a:endParaRPr lang="ko-KR" altLang="en-US" b="1" dirty="0">
              <a:solidFill>
                <a:schemeClr val="bg1"/>
              </a:solidFill>
              <a:effectLst>
                <a:outerShdw blurRad="38100" dist="38100" dir="2700000" algn="tl">
                  <a:srgbClr val="000000">
                    <a:alpha val="43137"/>
                  </a:srgbClr>
                </a:outerShdw>
              </a:effectLst>
            </a:endParaRPr>
          </a:p>
        </p:txBody>
      </p:sp>
      <p:sp>
        <p:nvSpPr>
          <p:cNvPr id="44" name="TextBox 43">
            <a:extLst>
              <a:ext uri="{FF2B5EF4-FFF2-40B4-BE49-F238E27FC236}">
                <a16:creationId xmlns:a16="http://schemas.microsoft.com/office/drawing/2014/main" id="{B64939B4-27AC-4D62-9882-8C3342956B8B}"/>
              </a:ext>
            </a:extLst>
          </p:cNvPr>
          <p:cNvSpPr txBox="1"/>
          <p:nvPr/>
        </p:nvSpPr>
        <p:spPr>
          <a:xfrm>
            <a:off x="1590999" y="3754901"/>
            <a:ext cx="3376704" cy="369332"/>
          </a:xfrm>
          <a:prstGeom prst="rect">
            <a:avLst/>
          </a:prstGeom>
          <a:noFill/>
        </p:spPr>
        <p:txBody>
          <a:bodyPr wrap="square" rtlCol="0">
            <a:spAutoFit/>
          </a:bodyPr>
          <a:lstStyle/>
          <a:p>
            <a:pPr algn="ctr"/>
            <a:r>
              <a:rPr lang="en-US" altLang="ko-KR" b="1" dirty="0">
                <a:solidFill>
                  <a:schemeClr val="bg1"/>
                </a:solidFill>
                <a:effectLst>
                  <a:outerShdw blurRad="38100" dist="38100" dir="2700000" algn="tl">
                    <a:srgbClr val="000000">
                      <a:alpha val="43137"/>
                    </a:srgbClr>
                  </a:outerShdw>
                </a:effectLst>
              </a:rPr>
              <a:t>Low Power Consumption</a:t>
            </a:r>
            <a:endParaRPr lang="ko-KR" altLang="en-US" b="1" dirty="0">
              <a:solidFill>
                <a:schemeClr val="bg1"/>
              </a:solidFill>
              <a:effectLst>
                <a:outerShdw blurRad="38100" dist="38100" dir="2700000" algn="tl">
                  <a:srgbClr val="000000">
                    <a:alpha val="43137"/>
                  </a:srgbClr>
                </a:outerShdw>
              </a:effectLst>
            </a:endParaRPr>
          </a:p>
        </p:txBody>
      </p:sp>
      <p:grpSp>
        <p:nvGrpSpPr>
          <p:cNvPr id="45" name="Group 44">
            <a:extLst>
              <a:ext uri="{FF2B5EF4-FFF2-40B4-BE49-F238E27FC236}">
                <a16:creationId xmlns:a16="http://schemas.microsoft.com/office/drawing/2014/main" id="{82C4AFE6-1B37-4ABB-A619-FA1D7FCB02BA}"/>
              </a:ext>
            </a:extLst>
          </p:cNvPr>
          <p:cNvGrpSpPr/>
          <p:nvPr/>
        </p:nvGrpSpPr>
        <p:grpSpPr>
          <a:xfrm>
            <a:off x="5157666" y="1812544"/>
            <a:ext cx="2237674" cy="2237674"/>
            <a:chOff x="3467528" y="2657377"/>
            <a:chExt cx="2237674" cy="2237674"/>
          </a:xfrm>
        </p:grpSpPr>
        <p:grpSp>
          <p:nvGrpSpPr>
            <p:cNvPr id="46" name="Group 45">
              <a:extLst>
                <a:ext uri="{FF2B5EF4-FFF2-40B4-BE49-F238E27FC236}">
                  <a16:creationId xmlns:a16="http://schemas.microsoft.com/office/drawing/2014/main" id="{19C7981B-09DB-4ADF-8BA7-6107841FD5B9}"/>
                </a:ext>
              </a:extLst>
            </p:cNvPr>
            <p:cNvGrpSpPr/>
            <p:nvPr/>
          </p:nvGrpSpPr>
          <p:grpSpPr>
            <a:xfrm>
              <a:off x="3467528" y="2657377"/>
              <a:ext cx="2237674" cy="2237674"/>
              <a:chOff x="3436380" y="2612003"/>
              <a:chExt cx="2237674" cy="2237674"/>
            </a:xfrm>
          </p:grpSpPr>
          <p:sp>
            <p:nvSpPr>
              <p:cNvPr id="48" name="Oval 47">
                <a:extLst>
                  <a:ext uri="{FF2B5EF4-FFF2-40B4-BE49-F238E27FC236}">
                    <a16:creationId xmlns:a16="http://schemas.microsoft.com/office/drawing/2014/main" id="{D5CA3035-3CCC-48E0-B534-6BAA75D8F9B7}"/>
                  </a:ext>
                </a:extLst>
              </p:cNvPr>
              <p:cNvSpPr/>
              <p:nvPr/>
            </p:nvSpPr>
            <p:spPr>
              <a:xfrm>
                <a:off x="3436380" y="2612003"/>
                <a:ext cx="2237674" cy="2237674"/>
              </a:xfrm>
              <a:prstGeom prst="ellipse">
                <a:avLst/>
              </a:prstGeom>
              <a:solidFill>
                <a:schemeClr val="bg1">
                  <a:alpha val="5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9" name="Oval 48">
                <a:extLst>
                  <a:ext uri="{FF2B5EF4-FFF2-40B4-BE49-F238E27FC236}">
                    <a16:creationId xmlns:a16="http://schemas.microsoft.com/office/drawing/2014/main" id="{89018DE1-EE7F-45C3-BCB0-E7296833D616}"/>
                  </a:ext>
                </a:extLst>
              </p:cNvPr>
              <p:cNvSpPr/>
              <p:nvPr/>
            </p:nvSpPr>
            <p:spPr>
              <a:xfrm>
                <a:off x="3914050" y="3089673"/>
                <a:ext cx="1282335" cy="12823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47" name="Oval 46">
              <a:extLst>
                <a:ext uri="{FF2B5EF4-FFF2-40B4-BE49-F238E27FC236}">
                  <a16:creationId xmlns:a16="http://schemas.microsoft.com/office/drawing/2014/main" id="{10E37FD5-6548-4292-B27C-22F9A1A96C6E}"/>
                </a:ext>
              </a:extLst>
            </p:cNvPr>
            <p:cNvSpPr/>
            <p:nvPr/>
          </p:nvSpPr>
          <p:spPr>
            <a:xfrm>
              <a:off x="3695636" y="2885485"/>
              <a:ext cx="1781460" cy="1781460"/>
            </a:xfrm>
            <a:prstGeom prst="ellipse">
              <a:avLst/>
            </a:pr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TextBox 49">
            <a:extLst>
              <a:ext uri="{FF2B5EF4-FFF2-40B4-BE49-F238E27FC236}">
                <a16:creationId xmlns:a16="http://schemas.microsoft.com/office/drawing/2014/main" id="{37FDB11D-8CF6-48A6-B4D9-052E1C076DDB}"/>
              </a:ext>
            </a:extLst>
          </p:cNvPr>
          <p:cNvSpPr txBox="1"/>
          <p:nvPr/>
        </p:nvSpPr>
        <p:spPr>
          <a:xfrm>
            <a:off x="5663834" y="2699773"/>
            <a:ext cx="1281819" cy="584775"/>
          </a:xfrm>
          <a:prstGeom prst="rect">
            <a:avLst/>
          </a:prstGeom>
          <a:noFill/>
        </p:spPr>
        <p:txBody>
          <a:bodyPr wrap="square" rtlCol="0">
            <a:spAutoFit/>
          </a:bodyPr>
          <a:lstStyle/>
          <a:p>
            <a:pPr algn="ctr"/>
            <a:r>
              <a:rPr lang="en-US" altLang="ko-KR" sz="1600" b="1" dirty="0">
                <a:solidFill>
                  <a:schemeClr val="accent1"/>
                </a:solidFill>
              </a:rPr>
              <a:t>Features</a:t>
            </a:r>
            <a:r>
              <a:rPr lang="en-US" altLang="ko-KR" sz="1600" b="1" dirty="0">
                <a:solidFill>
                  <a:schemeClr val="bg1"/>
                </a:solidFill>
              </a:rPr>
              <a:t> and </a:t>
            </a:r>
            <a:r>
              <a:rPr lang="en-US" altLang="ko-KR" sz="1600" b="1" dirty="0">
                <a:solidFill>
                  <a:schemeClr val="accent2"/>
                </a:solidFill>
              </a:rPr>
              <a:t>Benefits</a:t>
            </a:r>
          </a:p>
        </p:txBody>
      </p:sp>
      <p:sp>
        <p:nvSpPr>
          <p:cNvPr id="54" name="TextBox 53">
            <a:extLst>
              <a:ext uri="{FF2B5EF4-FFF2-40B4-BE49-F238E27FC236}">
                <a16:creationId xmlns:a16="http://schemas.microsoft.com/office/drawing/2014/main" id="{F4E3925A-E5B9-41E7-8379-74FC98A4B395}"/>
              </a:ext>
            </a:extLst>
          </p:cNvPr>
          <p:cNvSpPr txBox="1"/>
          <p:nvPr/>
        </p:nvSpPr>
        <p:spPr>
          <a:xfrm>
            <a:off x="3527150" y="524208"/>
            <a:ext cx="5022056" cy="707886"/>
          </a:xfrm>
          <a:prstGeom prst="rect">
            <a:avLst/>
          </a:prstGeom>
          <a:noFill/>
        </p:spPr>
        <p:txBody>
          <a:bodyPr wrap="square" rtlCol="0">
            <a:spAutoFit/>
          </a:bodyPr>
          <a:lstStyle/>
          <a:p>
            <a:pPr algn="ctr"/>
            <a:r>
              <a:rPr lang="en-US" altLang="ko-KR" sz="4000" b="1" dirty="0">
                <a:solidFill>
                  <a:schemeClr val="bg1"/>
                </a:solidFill>
              </a:rPr>
              <a:t>Outdoor Screens</a:t>
            </a:r>
            <a:endParaRPr lang="ko-KR" altLang="en-US" sz="4000" b="1" dirty="0">
              <a:solidFill>
                <a:schemeClr val="bg1"/>
              </a:solidFill>
            </a:endParaRPr>
          </a:p>
        </p:txBody>
      </p:sp>
      <p:pic>
        <p:nvPicPr>
          <p:cNvPr id="2" name="Picture 1">
            <a:extLst>
              <a:ext uri="{FF2B5EF4-FFF2-40B4-BE49-F238E27FC236}">
                <a16:creationId xmlns:a16="http://schemas.microsoft.com/office/drawing/2014/main" id="{47ED5054-CFD4-2592-B029-9E350C37C258}"/>
              </a:ext>
            </a:extLst>
          </p:cNvPr>
          <p:cNvPicPr>
            <a:picLocks noChangeAspect="1"/>
          </p:cNvPicPr>
          <p:nvPr/>
        </p:nvPicPr>
        <p:blipFill>
          <a:blip r:embed="rId2"/>
          <a:stretch>
            <a:fillRect/>
          </a:stretch>
        </p:blipFill>
        <p:spPr>
          <a:xfrm>
            <a:off x="5412889" y="4795429"/>
            <a:ext cx="1366221" cy="997955"/>
          </a:xfrm>
          <a:prstGeom prst="rect">
            <a:avLst/>
          </a:prstGeom>
        </p:spPr>
      </p:pic>
    </p:spTree>
    <p:extLst>
      <p:ext uri="{BB962C8B-B14F-4D97-AF65-F5344CB8AC3E}">
        <p14:creationId xmlns:p14="http://schemas.microsoft.com/office/powerpoint/2010/main" val="1309782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altLang="ko-KR" b="1" dirty="0">
                <a:solidFill>
                  <a:schemeClr val="bg1"/>
                </a:solidFill>
              </a:rPr>
              <a:t>Indoor Screens</a:t>
            </a:r>
            <a:endParaRPr lang="ko-KR" altLang="en-US" b="1" dirty="0">
              <a:solidFill>
                <a:schemeClr val="bg1"/>
              </a:solidFill>
            </a:endParaRPr>
          </a:p>
        </p:txBody>
      </p:sp>
      <p:pic>
        <p:nvPicPr>
          <p:cNvPr id="20" name="Picture Placeholder 19">
            <a:extLst>
              <a:ext uri="{FF2B5EF4-FFF2-40B4-BE49-F238E27FC236}">
                <a16:creationId xmlns:a16="http://schemas.microsoft.com/office/drawing/2014/main" id="{A778CA78-102E-C73B-7A21-B62CE4410FD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30" r="1330"/>
          <a:stretch>
            <a:fillRect/>
          </a:stretch>
        </p:blipFill>
        <p:spPr>
          <a:xfrm>
            <a:off x="714920" y="996199"/>
            <a:ext cx="3347079" cy="2292233"/>
          </a:xfrm>
          <a:effectLst>
            <a:softEdge rad="31750"/>
          </a:effectLst>
        </p:spPr>
      </p:pic>
      <p:pic>
        <p:nvPicPr>
          <p:cNvPr id="22" name="Picture Placeholder 21">
            <a:extLst>
              <a:ext uri="{FF2B5EF4-FFF2-40B4-BE49-F238E27FC236}">
                <a16:creationId xmlns:a16="http://schemas.microsoft.com/office/drawing/2014/main" id="{13D8B571-97E9-85AE-0ACB-3313C6CF3CD9}"/>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l="7086" r="7086"/>
          <a:stretch>
            <a:fillRect/>
          </a:stretch>
        </p:blipFill>
        <p:spPr>
          <a:xfrm>
            <a:off x="4145993" y="1010263"/>
            <a:ext cx="4065600" cy="2292233"/>
          </a:xfrm>
          <a:effectLst>
            <a:softEdge rad="31750"/>
          </a:effectLst>
        </p:spPr>
      </p:pic>
      <p:pic>
        <p:nvPicPr>
          <p:cNvPr id="24" name="Picture Placeholder 23">
            <a:extLst>
              <a:ext uri="{FF2B5EF4-FFF2-40B4-BE49-F238E27FC236}">
                <a16:creationId xmlns:a16="http://schemas.microsoft.com/office/drawing/2014/main" id="{3F9D07FD-1AB4-3CA2-8482-65BEBF40D86D}"/>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4228" b="4228"/>
          <a:stretch>
            <a:fillRect/>
          </a:stretch>
        </p:blipFill>
        <p:spPr>
          <a:xfrm>
            <a:off x="8211593" y="1082329"/>
            <a:ext cx="3347079" cy="2292233"/>
          </a:xfrm>
          <a:effectLst>
            <a:softEdge rad="31750"/>
          </a:effectLst>
        </p:spPr>
      </p:pic>
      <p:sp>
        <p:nvSpPr>
          <p:cNvPr id="18" name="TextBox 17">
            <a:extLst>
              <a:ext uri="{FF2B5EF4-FFF2-40B4-BE49-F238E27FC236}">
                <a16:creationId xmlns:a16="http://schemas.microsoft.com/office/drawing/2014/main" id="{D5737E45-C25F-B7CA-7518-77C1F50677CD}"/>
              </a:ext>
            </a:extLst>
          </p:cNvPr>
          <p:cNvSpPr txBox="1"/>
          <p:nvPr/>
        </p:nvSpPr>
        <p:spPr>
          <a:xfrm>
            <a:off x="1512780" y="3716638"/>
            <a:ext cx="9166440"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ar-SA" sz="2000" dirty="0">
                <a:solidFill>
                  <a:schemeClr val="bg1"/>
                </a:solidFill>
                <a:effectLst>
                  <a:outerShdw blurRad="38100" dist="38100" dir="2700000" algn="tl">
                    <a:srgbClr val="000000">
                      <a:alpha val="43137"/>
                    </a:srgbClr>
                  </a:outerShdw>
                </a:effectLst>
                <a:latin typeface="inherit"/>
              </a:rPr>
              <a:t>I</a:t>
            </a:r>
            <a:r>
              <a:rPr kumimoji="0" lang="ar-SA"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nstalled to</a:t>
            </a:r>
            <a:r>
              <a:rPr kumimoji="0" lang="en-US"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 cover</a:t>
            </a:r>
            <a:r>
              <a:rPr kumimoji="0" lang="ar-SA"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 the required space </a:t>
            </a:r>
            <a:r>
              <a:rPr kumimoji="0" lang="en-US"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by square meter</a:t>
            </a:r>
            <a:r>
              <a:rPr lang="en-US" altLang="ar-SA" sz="2000" dirty="0">
                <a:solidFill>
                  <a:schemeClr val="bg1"/>
                </a:solidFill>
                <a:effectLst>
                  <a:outerShdw blurRad="38100" dist="38100" dir="2700000" algn="tl">
                    <a:srgbClr val="000000">
                      <a:alpha val="43137"/>
                    </a:srgbClr>
                  </a:outerShdw>
                </a:effectLst>
                <a:latin typeface="inherit"/>
              </a:rPr>
              <a:t>.</a:t>
            </a:r>
            <a:r>
              <a:rPr kumimoji="0" lang="ar-SA"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 It can be used for </a:t>
            </a:r>
            <a:r>
              <a:rPr kumimoji="0" lang="en-US"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Exhibitions, </a:t>
            </a:r>
            <a:r>
              <a:rPr kumimoji="0" lang="ar-SA"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conferences, wedding halls, and </a:t>
            </a:r>
            <a:r>
              <a:rPr lang="en-US" altLang="ar-SA" sz="2000" dirty="0">
                <a:solidFill>
                  <a:schemeClr val="bg1"/>
                </a:solidFill>
                <a:effectLst>
                  <a:outerShdw blurRad="38100" dist="38100" dir="2700000" algn="tl">
                    <a:srgbClr val="000000">
                      <a:alpha val="43137"/>
                    </a:srgbClr>
                  </a:outerShdw>
                </a:effectLst>
                <a:latin typeface="inherit"/>
              </a:rPr>
              <a:t>Events</a:t>
            </a:r>
            <a:r>
              <a:rPr kumimoji="0" lang="ar-SA"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 for excellent display</a:t>
            </a:r>
            <a:r>
              <a:rPr kumimoji="0" lang="en-US"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inherit"/>
              </a:rPr>
              <a:t> Resolution.</a:t>
            </a:r>
            <a:r>
              <a:rPr kumimoji="0" lang="ar-SA" altLang="ar-SA" sz="2000" b="0" i="0" u="none" strike="noStrike" cap="none" normalizeH="0" baseline="0" dirty="0">
                <a:ln>
                  <a:noFill/>
                </a:ln>
                <a:solidFill>
                  <a:schemeClr val="bg1"/>
                </a:solidFill>
                <a:effectLst>
                  <a:outerShdw blurRad="38100" dist="38100" dir="2700000" algn="tl">
                    <a:srgbClr val="000000">
                      <a:alpha val="43137"/>
                    </a:srgbClr>
                  </a:outerShdw>
                </a:effectLst>
              </a:rPr>
              <a:t> </a:t>
            </a:r>
            <a:endParaRPr kumimoji="0" lang="ar-SA" altLang="ar-SA" sz="2000" b="0"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ndParaRPr>
          </a:p>
        </p:txBody>
      </p:sp>
      <p:pic>
        <p:nvPicPr>
          <p:cNvPr id="3" name="Picture 2">
            <a:extLst>
              <a:ext uri="{FF2B5EF4-FFF2-40B4-BE49-F238E27FC236}">
                <a16:creationId xmlns:a16="http://schemas.microsoft.com/office/drawing/2014/main" id="{5C86A4D5-4C11-233F-9780-696BFFC9DD1D}"/>
              </a:ext>
            </a:extLst>
          </p:cNvPr>
          <p:cNvPicPr>
            <a:picLocks noChangeAspect="1"/>
          </p:cNvPicPr>
          <p:nvPr/>
        </p:nvPicPr>
        <p:blipFill>
          <a:blip r:embed="rId5"/>
          <a:stretch>
            <a:fillRect/>
          </a:stretch>
        </p:blipFill>
        <p:spPr>
          <a:xfrm>
            <a:off x="5412889" y="4701660"/>
            <a:ext cx="1366221" cy="997955"/>
          </a:xfrm>
          <a:prstGeom prst="rect">
            <a:avLst/>
          </a:prstGeom>
        </p:spPr>
      </p:pic>
    </p:spTree>
    <p:extLst>
      <p:ext uri="{BB962C8B-B14F-4D97-AF65-F5344CB8AC3E}">
        <p14:creationId xmlns:p14="http://schemas.microsoft.com/office/powerpoint/2010/main" val="2306729745"/>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Override1.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ppt/theme/themeOverride2.xml><?xml version="1.0" encoding="utf-8"?>
<a:themeOverride xmlns:a="http://schemas.openxmlformats.org/drawingml/2006/main">
  <a:clrScheme name="Custom 41">
    <a:dk1>
      <a:sysClr val="windowText" lastClr="000000"/>
    </a:dk1>
    <a:lt1>
      <a:sysClr val="window" lastClr="FFFFFF"/>
    </a:lt1>
    <a:dk2>
      <a:srgbClr val="39302A"/>
    </a:dk2>
    <a:lt2>
      <a:srgbClr val="E5DEDB"/>
    </a:lt2>
    <a:accent1>
      <a:srgbClr val="F36826"/>
    </a:accent1>
    <a:accent2>
      <a:srgbClr val="FB8E09"/>
    </a:accent2>
    <a:accent3>
      <a:srgbClr val="D48B32"/>
    </a:accent3>
    <a:accent4>
      <a:srgbClr val="E64823"/>
    </a:accent4>
    <a:accent5>
      <a:srgbClr val="FFCA08"/>
    </a:accent5>
    <a:accent6>
      <a:srgbClr val="AF695B"/>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AFA444-B759-4F81-87D7-56AF832DBD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1180</TotalTime>
  <Words>1390</Words>
  <Application>Microsoft Office PowerPoint</Application>
  <PresentationFormat>Widescreen</PresentationFormat>
  <Paragraphs>571</Paragraphs>
  <Slides>48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arial</vt:lpstr>
      <vt:lpstr>Bookman Old Style</vt:lpstr>
      <vt:lpstr>Bookman Old Style (Headings)</vt:lpstr>
      <vt:lpstr>Calibri</vt:lpstr>
      <vt:lpstr>Franklin Gothic Book</vt:lpstr>
      <vt:lpstr>inherit</vt:lpstr>
      <vt:lpstr>1_RetrospectVTI</vt:lpstr>
      <vt:lpstr>PowerPoint Presentation</vt:lpstr>
      <vt:lpstr>PowerPoint Presentation</vt:lpstr>
      <vt:lpstr>PowerPoint Presentation</vt:lpstr>
      <vt:lpstr>PowerPoint Presentation</vt:lpstr>
      <vt:lpstr>  KEY PRODUCTS AND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IBDAA FOR ADVERTISING MEDIA PRODUCTION</dc:title>
  <dc:creator>Edison</dc:creator>
  <cp:lastModifiedBy>AMIR AYAD</cp:lastModifiedBy>
  <cp:revision>80</cp:revision>
  <dcterms:created xsi:type="dcterms:W3CDTF">2022-12-06T06:10:42Z</dcterms:created>
  <dcterms:modified xsi:type="dcterms:W3CDTF">2023-09-09T18:32:10Z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8020da0d718a4b23b6aa8d3d5c5e20f1</vt:lpwstr>
  </property>
</Properties>
</file>